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03" r:id="rId4"/>
  </p:sldMasterIdLst>
  <p:notesMasterIdLst>
    <p:notesMasterId r:id="rId18"/>
  </p:notesMasterIdLst>
  <p:sldIdLst>
    <p:sldId id="348" r:id="rId5"/>
    <p:sldId id="368" r:id="rId6"/>
    <p:sldId id="266" r:id="rId7"/>
    <p:sldId id="403" r:id="rId8"/>
    <p:sldId id="396" r:id="rId9"/>
    <p:sldId id="355" r:id="rId10"/>
    <p:sldId id="369" r:id="rId11"/>
    <p:sldId id="316" r:id="rId12"/>
    <p:sldId id="367" r:id="rId13"/>
    <p:sldId id="401" r:id="rId14"/>
    <p:sldId id="402" r:id="rId15"/>
    <p:sldId id="317" r:id="rId16"/>
    <p:sldId id="300" r:id="rId17"/>
  </p:sldIdLst>
  <p:sldSz cx="12192000" cy="6858000"/>
  <p:notesSz cx="6858000" cy="9144000"/>
  <p:embeddedFontLst>
    <p:embeddedFont>
      <p:font typeface="Calibri" panose="020F0502020204030204" pitchFamily="34" charset="0"/>
      <p:regular r:id="rId19"/>
      <p:bold r:id="rId20"/>
      <p:italic r:id="rId21"/>
      <p:boldItalic r:id="rId22"/>
    </p:embeddedFont>
    <p:embeddedFont>
      <p:font typeface="Century Gothic" panose="020B0502020202020204" pitchFamily="34" charset="0"/>
      <p:regular r:id="rId23"/>
      <p:bold r:id="rId24"/>
      <p:italic r:id="rId25"/>
      <p:boldItalic r:id="rId26"/>
    </p:embeddedFont>
    <p:embeddedFont>
      <p:font typeface="Georgia" panose="02040502050405020303" pitchFamily="18" charset="0"/>
      <p:regular r:id="rId27"/>
      <p:bold r:id="rId28"/>
      <p:italic r:id="rId29"/>
      <p:boldItalic r:id="rId30"/>
    </p:embeddedFont>
    <p:embeddedFont>
      <p:font typeface="Verdana" panose="020B0604030504040204" pitchFamily="34" charset="0"/>
      <p:regular r:id="rId31"/>
      <p:bold r:id="rId32"/>
      <p:italic r:id="rId33"/>
      <p:bold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57" roundtripDataSignature="AMtx7mjxf6sQMjR3YkxPd/PG2Zf7L8yd4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una O'Brien" initials="SO" lastIdx="37" clrIdx="0">
    <p:extLst>
      <p:ext uri="{19B8F6BF-5375-455C-9EA6-DF929625EA0E}">
        <p15:presenceInfo xmlns:p15="http://schemas.microsoft.com/office/powerpoint/2012/main" userId="S::shauna.obrien@arkonline.org::2cccf8d3-fcb4-4082-ab59-b4bd17c66c6c" providerId="AD"/>
      </p:ext>
    </p:extLst>
  </p:cmAuthor>
  <p:cmAuthor id="2" name="Joanna Scouler" initials="JS" lastIdx="1" clrIdx="1">
    <p:extLst>
      <p:ext uri="{19B8F6BF-5375-455C-9EA6-DF929625EA0E}">
        <p15:presenceInfo xmlns:p15="http://schemas.microsoft.com/office/powerpoint/2012/main" userId="S::joanna.scouler@arkonline.org::da2978bb-3a89-42a2-b6f4-686f2140a0cc" providerId="AD"/>
      </p:ext>
    </p:extLst>
  </p:cmAuthor>
  <p:cmAuthor id="3" name="Kathleen Webb" initials="KW" lastIdx="3" clrIdx="2">
    <p:extLst>
      <p:ext uri="{19B8F6BF-5375-455C-9EA6-DF929625EA0E}">
        <p15:presenceInfo xmlns:p15="http://schemas.microsoft.com/office/powerpoint/2012/main" userId="S::kathleen.webb@arkcurriculumplus.org.uk::cbb8dd05-48af-49e8-b1d0-c6b737c1bd12" providerId="AD"/>
      </p:ext>
    </p:extLst>
  </p:cmAuthor>
  <p:cmAuthor id="4" name="Shauna O'Brien" initials="SO [2]" lastIdx="1" clrIdx="3">
    <p:extLst>
      <p:ext uri="{19B8F6BF-5375-455C-9EA6-DF929625EA0E}">
        <p15:presenceInfo xmlns:p15="http://schemas.microsoft.com/office/powerpoint/2012/main" userId="S::shauna.obrien@arkcurriculumplus.org.uk::2cccf8d3-fcb4-4082-ab59-b4bd17c66c6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CC7"/>
    <a:srgbClr val="009193"/>
    <a:srgbClr val="0432FF"/>
    <a:srgbClr val="FF9300"/>
    <a:srgbClr val="FFFF00"/>
    <a:srgbClr val="F2F2E3"/>
    <a:srgbClr val="DCD0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0E5EE1-24B9-D44B-8CB4-1E246CE522D7}" v="144" dt="2023-06-27T14:18:08.407"/>
  </p1510:revLst>
</p1510:revInfo>
</file>

<file path=ppt/tableStyles.xml><?xml version="1.0" encoding="utf-8"?>
<a:tblStyleLst xmlns:a="http://schemas.openxmlformats.org/drawingml/2006/main" def="{B1EB6348-2FFE-48DD-B87E-607CE2353A59}">
  <a:tblStyle styleId="{B1EB6348-2FFE-48DD-B87E-607CE2353A5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5000"/>
    <p:restoredTop sz="74014" autoAdjust="0"/>
  </p:normalViewPr>
  <p:slideViewPr>
    <p:cSldViewPr snapToGrid="0">
      <p:cViewPr varScale="1">
        <p:scale>
          <a:sx n="74" d="100"/>
          <a:sy n="74" d="100"/>
        </p:scale>
        <p:origin x="192" y="4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notesMaster" Target="notesMasters/notesMaster1.xml"/><Relationship Id="rId26" Type="http://schemas.openxmlformats.org/officeDocument/2006/relationships/font" Target="fonts/font8.fntdata"/><Relationship Id="rId21" Type="http://schemas.openxmlformats.org/officeDocument/2006/relationships/font" Target="fonts/font3.fntdata"/><Relationship Id="rId34" Type="http://schemas.openxmlformats.org/officeDocument/2006/relationships/font" Target="fonts/font16.fntdata"/><Relationship Id="rId63"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2.fntdata"/><Relationship Id="rId29" Type="http://schemas.openxmlformats.org/officeDocument/2006/relationships/font" Target="fonts/font11.fntdata"/><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6.fntdata"/><Relationship Id="rId32" Type="http://schemas.openxmlformats.org/officeDocument/2006/relationships/font" Target="fonts/font14.fntdata"/><Relationship Id="rId58"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5.fntdata"/><Relationship Id="rId28" Type="http://schemas.openxmlformats.org/officeDocument/2006/relationships/font" Target="fonts/font10.fntdata"/><Relationship Id="rId57" Type="http://customschemas.google.com/relationships/presentationmetadata" Target="metadata"/><Relationship Id="rId61"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1.fntdata"/><Relationship Id="rId31" Type="http://schemas.openxmlformats.org/officeDocument/2006/relationships/font" Target="fonts/font13.fntdata"/><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64"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7.fntdata"/><Relationship Id="rId33" Type="http://schemas.openxmlformats.org/officeDocument/2006/relationships/font" Target="fonts/font15.fntdata"/><Relationship Id="rId5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anna Scouler" userId="da2978bb-3a89-42a2-b6f4-686f2140a0cc" providerId="ADAL" clId="{E90E5EE1-24B9-D44B-8CB4-1E246CE522D7}"/>
    <pc:docChg chg="custSel addSld delSld modSld modMainMaster">
      <pc:chgData name="Joanna Scouler" userId="da2978bb-3a89-42a2-b6f4-686f2140a0cc" providerId="ADAL" clId="{E90E5EE1-24B9-D44B-8CB4-1E246CE522D7}" dt="2023-06-27T14:18:08.407" v="854"/>
      <pc:docMkLst>
        <pc:docMk/>
      </pc:docMkLst>
      <pc:sldChg chg="addSp delSp modSp mod">
        <pc:chgData name="Joanna Scouler" userId="da2978bb-3a89-42a2-b6f4-686f2140a0cc" providerId="ADAL" clId="{E90E5EE1-24B9-D44B-8CB4-1E246CE522D7}" dt="2023-06-27T14:05:16.338" v="603" actId="20577"/>
        <pc:sldMkLst>
          <pc:docMk/>
          <pc:sldMk cId="3330400795" sldId="266"/>
        </pc:sldMkLst>
        <pc:spChg chg="mod">
          <ac:chgData name="Joanna Scouler" userId="da2978bb-3a89-42a2-b6f4-686f2140a0cc" providerId="ADAL" clId="{E90E5EE1-24B9-D44B-8CB4-1E246CE522D7}" dt="2023-06-27T14:05:16.338" v="603" actId="20577"/>
          <ac:spMkLst>
            <pc:docMk/>
            <pc:sldMk cId="3330400795" sldId="266"/>
            <ac:spMk id="8" creationId="{A3F4895E-1D02-224B-8268-6EB01190633F}"/>
          </ac:spMkLst>
        </pc:spChg>
        <pc:picChg chg="add mod">
          <ac:chgData name="Joanna Scouler" userId="da2978bb-3a89-42a2-b6f4-686f2140a0cc" providerId="ADAL" clId="{E90E5EE1-24B9-D44B-8CB4-1E246CE522D7}" dt="2023-06-27T13:58:36.432" v="377"/>
          <ac:picMkLst>
            <pc:docMk/>
            <pc:sldMk cId="3330400795" sldId="266"/>
            <ac:picMk id="2" creationId="{6DCB5704-6A8B-1917-4DE5-63820916E925}"/>
          </ac:picMkLst>
        </pc:picChg>
        <pc:picChg chg="del mod">
          <ac:chgData name="Joanna Scouler" userId="da2978bb-3a89-42a2-b6f4-686f2140a0cc" providerId="ADAL" clId="{E90E5EE1-24B9-D44B-8CB4-1E246CE522D7}" dt="2023-06-27T13:58:35.566" v="376" actId="478"/>
          <ac:picMkLst>
            <pc:docMk/>
            <pc:sldMk cId="3330400795" sldId="266"/>
            <ac:picMk id="3" creationId="{BB7E6FCA-39C2-FF4D-BC2E-D7E4214A0479}"/>
          </ac:picMkLst>
        </pc:picChg>
      </pc:sldChg>
      <pc:sldChg chg="modSp mod">
        <pc:chgData name="Joanna Scouler" userId="da2978bb-3a89-42a2-b6f4-686f2140a0cc" providerId="ADAL" clId="{E90E5EE1-24B9-D44B-8CB4-1E246CE522D7}" dt="2023-06-27T14:08:40.134" v="618" actId="20577"/>
        <pc:sldMkLst>
          <pc:docMk/>
          <pc:sldMk cId="3612247813" sldId="300"/>
        </pc:sldMkLst>
        <pc:spChg chg="mod">
          <ac:chgData name="Joanna Scouler" userId="da2978bb-3a89-42a2-b6f4-686f2140a0cc" providerId="ADAL" clId="{E90E5EE1-24B9-D44B-8CB4-1E246CE522D7}" dt="2023-06-27T14:07:47.878" v="606"/>
          <ac:spMkLst>
            <pc:docMk/>
            <pc:sldMk cId="3612247813" sldId="300"/>
            <ac:spMk id="2" creationId="{F10F0A34-8226-A241-BB87-E02C0E43B851}"/>
          </ac:spMkLst>
        </pc:spChg>
        <pc:graphicFrameChg chg="modGraphic">
          <ac:chgData name="Joanna Scouler" userId="da2978bb-3a89-42a2-b6f4-686f2140a0cc" providerId="ADAL" clId="{E90E5EE1-24B9-D44B-8CB4-1E246CE522D7}" dt="2023-06-27T14:08:40.134" v="618" actId="20577"/>
          <ac:graphicFrameMkLst>
            <pc:docMk/>
            <pc:sldMk cId="3612247813" sldId="300"/>
            <ac:graphicFrameMk id="3" creationId="{2D1EACB4-F44A-B74F-9ED5-BE0F8D4E6DF6}"/>
          </ac:graphicFrameMkLst>
        </pc:graphicFrameChg>
      </pc:sldChg>
      <pc:sldChg chg="addSp delSp modSp mod delAnim modAnim">
        <pc:chgData name="Joanna Scouler" userId="da2978bb-3a89-42a2-b6f4-686f2140a0cc" providerId="ADAL" clId="{E90E5EE1-24B9-D44B-8CB4-1E246CE522D7}" dt="2023-06-27T14:15:09.672" v="802" actId="1076"/>
        <pc:sldMkLst>
          <pc:docMk/>
          <pc:sldMk cId="2309451194" sldId="316"/>
        </pc:sldMkLst>
        <pc:spChg chg="mod">
          <ac:chgData name="Joanna Scouler" userId="da2978bb-3a89-42a2-b6f4-686f2140a0cc" providerId="ADAL" clId="{E90E5EE1-24B9-D44B-8CB4-1E246CE522D7}" dt="2023-06-27T14:10:54.971" v="711" actId="20577"/>
          <ac:spMkLst>
            <pc:docMk/>
            <pc:sldMk cId="2309451194" sldId="316"/>
            <ac:spMk id="2" creationId="{180D45BC-6919-504F-B25A-383CFF62F843}"/>
          </ac:spMkLst>
        </pc:spChg>
        <pc:spChg chg="mod">
          <ac:chgData name="Joanna Scouler" userId="da2978bb-3a89-42a2-b6f4-686f2140a0cc" providerId="ADAL" clId="{E90E5EE1-24B9-D44B-8CB4-1E246CE522D7}" dt="2023-06-27T14:12:41.675" v="716" actId="20577"/>
          <ac:spMkLst>
            <pc:docMk/>
            <pc:sldMk cId="2309451194" sldId="316"/>
            <ac:spMk id="3" creationId="{8F2B5B51-20C7-5946-866D-E14982FECE80}"/>
          </ac:spMkLst>
        </pc:spChg>
        <pc:spChg chg="add mod">
          <ac:chgData name="Joanna Scouler" userId="da2978bb-3a89-42a2-b6f4-686f2140a0cc" providerId="ADAL" clId="{E90E5EE1-24B9-D44B-8CB4-1E246CE522D7}" dt="2023-06-27T14:15:04.159" v="800" actId="20577"/>
          <ac:spMkLst>
            <pc:docMk/>
            <pc:sldMk cId="2309451194" sldId="316"/>
            <ac:spMk id="4" creationId="{2F2740A4-CB0A-9F04-01A3-46A211C16FA8}"/>
          </ac:spMkLst>
        </pc:spChg>
        <pc:spChg chg="add mod">
          <ac:chgData name="Joanna Scouler" userId="da2978bb-3a89-42a2-b6f4-686f2140a0cc" providerId="ADAL" clId="{E90E5EE1-24B9-D44B-8CB4-1E246CE522D7}" dt="2023-06-27T14:15:09.672" v="802" actId="1076"/>
          <ac:spMkLst>
            <pc:docMk/>
            <pc:sldMk cId="2309451194" sldId="316"/>
            <ac:spMk id="5" creationId="{586A8784-0CA1-C5CE-E1B3-269DBA26626A}"/>
          </ac:spMkLst>
        </pc:spChg>
        <pc:spChg chg="mod">
          <ac:chgData name="Joanna Scouler" userId="da2978bb-3a89-42a2-b6f4-686f2140a0cc" providerId="ADAL" clId="{E90E5EE1-24B9-D44B-8CB4-1E246CE522D7}" dt="2023-06-27T14:14:41.960" v="792" actId="20577"/>
          <ac:spMkLst>
            <pc:docMk/>
            <pc:sldMk cId="2309451194" sldId="316"/>
            <ac:spMk id="16" creationId="{A9761EB4-F298-074C-9145-59DEDBC13C81}"/>
          </ac:spMkLst>
        </pc:spChg>
        <pc:spChg chg="mod">
          <ac:chgData name="Joanna Scouler" userId="da2978bb-3a89-42a2-b6f4-686f2140a0cc" providerId="ADAL" clId="{E90E5EE1-24B9-D44B-8CB4-1E246CE522D7}" dt="2023-06-27T14:14:44.944" v="794" actId="20577"/>
          <ac:spMkLst>
            <pc:docMk/>
            <pc:sldMk cId="2309451194" sldId="316"/>
            <ac:spMk id="17" creationId="{E5E8EF4D-1515-2C49-B6AC-0E4F17C40336}"/>
          </ac:spMkLst>
        </pc:spChg>
        <pc:spChg chg="mod">
          <ac:chgData name="Joanna Scouler" userId="da2978bb-3a89-42a2-b6f4-686f2140a0cc" providerId="ADAL" clId="{E90E5EE1-24B9-D44B-8CB4-1E246CE522D7}" dt="2023-06-27T14:14:49.101" v="796" actId="20577"/>
          <ac:spMkLst>
            <pc:docMk/>
            <pc:sldMk cId="2309451194" sldId="316"/>
            <ac:spMk id="18" creationId="{F45DE8CB-12B8-ED47-9C85-0188D74ACFD3}"/>
          </ac:spMkLst>
        </pc:spChg>
        <pc:spChg chg="mod">
          <ac:chgData name="Joanna Scouler" userId="da2978bb-3a89-42a2-b6f4-686f2140a0cc" providerId="ADAL" clId="{E90E5EE1-24B9-D44B-8CB4-1E246CE522D7}" dt="2023-06-27T14:12:53.433" v="720" actId="20577"/>
          <ac:spMkLst>
            <pc:docMk/>
            <pc:sldMk cId="2309451194" sldId="316"/>
            <ac:spMk id="28" creationId="{6DF8A603-4A42-D54F-B958-5B889E10EDC4}"/>
          </ac:spMkLst>
        </pc:spChg>
        <pc:spChg chg="mod">
          <ac:chgData name="Joanna Scouler" userId="da2978bb-3a89-42a2-b6f4-686f2140a0cc" providerId="ADAL" clId="{E90E5EE1-24B9-D44B-8CB4-1E246CE522D7}" dt="2023-06-27T14:12:47.977" v="718" actId="20577"/>
          <ac:spMkLst>
            <pc:docMk/>
            <pc:sldMk cId="2309451194" sldId="316"/>
            <ac:spMk id="29" creationId="{10D59E33-B744-AD41-B1EE-33E23ECE700B}"/>
          </ac:spMkLst>
        </pc:spChg>
        <pc:spChg chg="mod">
          <ac:chgData name="Joanna Scouler" userId="da2978bb-3a89-42a2-b6f4-686f2140a0cc" providerId="ADAL" clId="{E90E5EE1-24B9-D44B-8CB4-1E246CE522D7}" dt="2023-06-27T14:12:56.814" v="722" actId="20577"/>
          <ac:spMkLst>
            <pc:docMk/>
            <pc:sldMk cId="2309451194" sldId="316"/>
            <ac:spMk id="30" creationId="{ECC008BF-D17B-C14A-AAFA-B4B198244641}"/>
          </ac:spMkLst>
        </pc:spChg>
        <pc:spChg chg="mod">
          <ac:chgData name="Joanna Scouler" userId="da2978bb-3a89-42a2-b6f4-686f2140a0cc" providerId="ADAL" clId="{E90E5EE1-24B9-D44B-8CB4-1E246CE522D7}" dt="2023-06-27T14:13:00.724" v="724" actId="20577"/>
          <ac:spMkLst>
            <pc:docMk/>
            <pc:sldMk cId="2309451194" sldId="316"/>
            <ac:spMk id="31" creationId="{AD3BD66B-AC3D-CD49-9253-F40FAF4C731D}"/>
          </ac:spMkLst>
        </pc:spChg>
        <pc:spChg chg="mod">
          <ac:chgData name="Joanna Scouler" userId="da2978bb-3a89-42a2-b6f4-686f2140a0cc" providerId="ADAL" clId="{E90E5EE1-24B9-D44B-8CB4-1E246CE522D7}" dt="2023-06-27T14:13:06.338" v="728" actId="20577"/>
          <ac:spMkLst>
            <pc:docMk/>
            <pc:sldMk cId="2309451194" sldId="316"/>
            <ac:spMk id="32" creationId="{11871897-4AC1-0E41-B634-5ED71705A3B7}"/>
          </ac:spMkLst>
        </pc:spChg>
        <pc:spChg chg="mod">
          <ac:chgData name="Joanna Scouler" userId="da2978bb-3a89-42a2-b6f4-686f2140a0cc" providerId="ADAL" clId="{E90E5EE1-24B9-D44B-8CB4-1E246CE522D7}" dt="2023-06-27T14:13:09.128" v="730" actId="20577"/>
          <ac:spMkLst>
            <pc:docMk/>
            <pc:sldMk cId="2309451194" sldId="316"/>
            <ac:spMk id="33" creationId="{C84D0A1C-C711-6348-9BF0-51192C3B8F59}"/>
          </ac:spMkLst>
        </pc:spChg>
        <pc:spChg chg="del">
          <ac:chgData name="Joanna Scouler" userId="da2978bb-3a89-42a2-b6f4-686f2140a0cc" providerId="ADAL" clId="{E90E5EE1-24B9-D44B-8CB4-1E246CE522D7}" dt="2023-06-27T14:11:00.817" v="713" actId="478"/>
          <ac:spMkLst>
            <pc:docMk/>
            <pc:sldMk cId="2309451194" sldId="316"/>
            <ac:spMk id="35" creationId="{14B94BC1-1F8E-974E-8A27-4F6E0DCA607A}"/>
          </ac:spMkLst>
        </pc:spChg>
        <pc:graphicFrameChg chg="modGraphic">
          <ac:chgData name="Joanna Scouler" userId="da2978bb-3a89-42a2-b6f4-686f2140a0cc" providerId="ADAL" clId="{E90E5EE1-24B9-D44B-8CB4-1E246CE522D7}" dt="2023-06-27T14:11:04.641" v="714" actId="2165"/>
          <ac:graphicFrameMkLst>
            <pc:docMk/>
            <pc:sldMk cId="2309451194" sldId="316"/>
            <ac:graphicFrameMk id="9" creationId="{6952E15F-BF65-514B-A83E-DCADAEAD540E}"/>
          </ac:graphicFrameMkLst>
        </pc:graphicFrameChg>
        <pc:graphicFrameChg chg="mod modGraphic">
          <ac:chgData name="Joanna Scouler" userId="da2978bb-3a89-42a2-b6f4-686f2140a0cc" providerId="ADAL" clId="{E90E5EE1-24B9-D44B-8CB4-1E246CE522D7}" dt="2023-06-27T14:14:32.295" v="790" actId="20577"/>
          <ac:graphicFrameMkLst>
            <pc:docMk/>
            <pc:sldMk cId="2309451194" sldId="316"/>
            <ac:graphicFrameMk id="15" creationId="{A010A63B-FBF6-974C-ABB2-BEFB9B62E7AC}"/>
          </ac:graphicFrameMkLst>
        </pc:graphicFrameChg>
      </pc:sldChg>
      <pc:sldChg chg="modSp mod modClrScheme chgLayout modNotesTx">
        <pc:chgData name="Joanna Scouler" userId="da2978bb-3a89-42a2-b6f4-686f2140a0cc" providerId="ADAL" clId="{E90E5EE1-24B9-D44B-8CB4-1E246CE522D7}" dt="2023-06-27T14:08:52.337" v="619" actId="20577"/>
        <pc:sldMkLst>
          <pc:docMk/>
          <pc:sldMk cId="3739473536" sldId="317"/>
        </pc:sldMkLst>
        <pc:spChg chg="mod ord">
          <ac:chgData name="Joanna Scouler" userId="da2978bb-3a89-42a2-b6f4-686f2140a0cc" providerId="ADAL" clId="{E90E5EE1-24B9-D44B-8CB4-1E246CE522D7}" dt="2023-06-27T14:08:13.394" v="610" actId="700"/>
          <ac:spMkLst>
            <pc:docMk/>
            <pc:sldMk cId="3739473536" sldId="317"/>
            <ac:spMk id="2" creationId="{5C610907-FAC1-1D46-A7DB-3D285241CCEA}"/>
          </ac:spMkLst>
        </pc:spChg>
      </pc:sldChg>
      <pc:sldChg chg="modSp">
        <pc:chgData name="Joanna Scouler" userId="da2978bb-3a89-42a2-b6f4-686f2140a0cc" providerId="ADAL" clId="{E90E5EE1-24B9-D44B-8CB4-1E246CE522D7}" dt="2023-06-27T14:07:47.878" v="606"/>
        <pc:sldMkLst>
          <pc:docMk/>
          <pc:sldMk cId="1495468696" sldId="348"/>
        </pc:sldMkLst>
        <pc:spChg chg="mod">
          <ac:chgData name="Joanna Scouler" userId="da2978bb-3a89-42a2-b6f4-686f2140a0cc" providerId="ADAL" clId="{E90E5EE1-24B9-D44B-8CB4-1E246CE522D7}" dt="2023-06-27T14:07:47.878" v="606"/>
          <ac:spMkLst>
            <pc:docMk/>
            <pc:sldMk cId="1495468696" sldId="348"/>
            <ac:spMk id="2" creationId="{EE3C824E-4C7F-DB42-8DBE-A9A845EEBF60}"/>
          </ac:spMkLst>
        </pc:spChg>
      </pc:sldChg>
      <pc:sldChg chg="modSp mod modClrScheme chgLayout">
        <pc:chgData name="Joanna Scouler" userId="da2978bb-3a89-42a2-b6f4-686f2140a0cc" providerId="ADAL" clId="{E90E5EE1-24B9-D44B-8CB4-1E246CE522D7}" dt="2023-06-27T14:08:01.893" v="609" actId="700"/>
        <pc:sldMkLst>
          <pc:docMk/>
          <pc:sldMk cId="810804710" sldId="355"/>
        </pc:sldMkLst>
        <pc:spChg chg="mod ord">
          <ac:chgData name="Joanna Scouler" userId="da2978bb-3a89-42a2-b6f4-686f2140a0cc" providerId="ADAL" clId="{E90E5EE1-24B9-D44B-8CB4-1E246CE522D7}" dt="2023-06-27T14:08:01.893" v="609" actId="700"/>
          <ac:spMkLst>
            <pc:docMk/>
            <pc:sldMk cId="810804710" sldId="355"/>
            <ac:spMk id="2" creationId="{6C92CDF9-9E9C-714B-9C6F-2DE6F9E48CAE}"/>
          </ac:spMkLst>
        </pc:spChg>
      </pc:sldChg>
      <pc:sldChg chg="modSp del">
        <pc:chgData name="Joanna Scouler" userId="da2978bb-3a89-42a2-b6f4-686f2140a0cc" providerId="ADAL" clId="{E90E5EE1-24B9-D44B-8CB4-1E246CE522D7}" dt="2023-06-27T14:09:25.734" v="664" actId="2696"/>
        <pc:sldMkLst>
          <pc:docMk/>
          <pc:sldMk cId="2739972932" sldId="364"/>
        </pc:sldMkLst>
        <pc:spChg chg="mod">
          <ac:chgData name="Joanna Scouler" userId="da2978bb-3a89-42a2-b6f4-686f2140a0cc" providerId="ADAL" clId="{E90E5EE1-24B9-D44B-8CB4-1E246CE522D7}" dt="2023-06-27T14:07:50.033" v="607"/>
          <ac:spMkLst>
            <pc:docMk/>
            <pc:sldMk cId="2739972932" sldId="364"/>
            <ac:spMk id="2" creationId="{21F6D3BF-8D78-3D41-8D2E-5FED3055FC80}"/>
          </ac:spMkLst>
        </pc:spChg>
        <pc:spChg chg="mod">
          <ac:chgData name="Joanna Scouler" userId="da2978bb-3a89-42a2-b6f4-686f2140a0cc" providerId="ADAL" clId="{E90E5EE1-24B9-D44B-8CB4-1E246CE522D7}" dt="2023-06-27T14:07:50.033" v="607"/>
          <ac:spMkLst>
            <pc:docMk/>
            <pc:sldMk cId="2739972932" sldId="364"/>
            <ac:spMk id="3" creationId="{8676A10C-2676-7549-90A1-140565D5F092}"/>
          </ac:spMkLst>
        </pc:spChg>
      </pc:sldChg>
      <pc:sldChg chg="modSp mod">
        <pc:chgData name="Joanna Scouler" userId="da2978bb-3a89-42a2-b6f4-686f2140a0cc" providerId="ADAL" clId="{E90E5EE1-24B9-D44B-8CB4-1E246CE522D7}" dt="2023-06-27T14:16:24.330" v="824" actId="1076"/>
        <pc:sldMkLst>
          <pc:docMk/>
          <pc:sldMk cId="476581602" sldId="367"/>
        </pc:sldMkLst>
        <pc:spChg chg="mod">
          <ac:chgData name="Joanna Scouler" userId="da2978bb-3a89-42a2-b6f4-686f2140a0cc" providerId="ADAL" clId="{E90E5EE1-24B9-D44B-8CB4-1E246CE522D7}" dt="2023-06-27T14:07:47.878" v="606"/>
          <ac:spMkLst>
            <pc:docMk/>
            <pc:sldMk cId="476581602" sldId="367"/>
            <ac:spMk id="2" creationId="{180D45BC-6919-504F-B25A-383CFF62F843}"/>
          </ac:spMkLst>
        </pc:spChg>
        <pc:spChg chg="mod">
          <ac:chgData name="Joanna Scouler" userId="da2978bb-3a89-42a2-b6f4-686f2140a0cc" providerId="ADAL" clId="{E90E5EE1-24B9-D44B-8CB4-1E246CE522D7}" dt="2023-06-27T14:16:22.109" v="823" actId="1076"/>
          <ac:spMkLst>
            <pc:docMk/>
            <pc:sldMk cId="476581602" sldId="367"/>
            <ac:spMk id="3" creationId="{BACCB539-32CD-3747-9CD1-2B7A1CCDAACD}"/>
          </ac:spMkLst>
        </pc:spChg>
        <pc:spChg chg="mod">
          <ac:chgData name="Joanna Scouler" userId="da2978bb-3a89-42a2-b6f4-686f2140a0cc" providerId="ADAL" clId="{E90E5EE1-24B9-D44B-8CB4-1E246CE522D7}" dt="2023-06-27T14:16:24.330" v="824" actId="1076"/>
          <ac:spMkLst>
            <pc:docMk/>
            <pc:sldMk cId="476581602" sldId="367"/>
            <ac:spMk id="4" creationId="{19CCC71D-02C5-4E41-93BA-2580129F1A1B}"/>
          </ac:spMkLst>
        </pc:spChg>
      </pc:sldChg>
      <pc:sldChg chg="modSp mod">
        <pc:chgData name="Joanna Scouler" userId="da2978bb-3a89-42a2-b6f4-686f2140a0cc" providerId="ADAL" clId="{E90E5EE1-24B9-D44B-8CB4-1E246CE522D7}" dt="2023-06-27T13:58:16.217" v="365" actId="1076"/>
        <pc:sldMkLst>
          <pc:docMk/>
          <pc:sldMk cId="2998874489" sldId="368"/>
        </pc:sldMkLst>
        <pc:spChg chg="mod">
          <ac:chgData name="Joanna Scouler" userId="da2978bb-3a89-42a2-b6f4-686f2140a0cc" providerId="ADAL" clId="{E90E5EE1-24B9-D44B-8CB4-1E246CE522D7}" dt="2023-06-27T13:58:03.804" v="321" actId="20577"/>
          <ac:spMkLst>
            <pc:docMk/>
            <pc:sldMk cId="2998874489" sldId="368"/>
            <ac:spMk id="8" creationId="{A3F4895E-1D02-224B-8268-6EB01190633F}"/>
          </ac:spMkLst>
        </pc:spChg>
        <pc:spChg chg="mod">
          <ac:chgData name="Joanna Scouler" userId="da2978bb-3a89-42a2-b6f4-686f2140a0cc" providerId="ADAL" clId="{E90E5EE1-24B9-D44B-8CB4-1E246CE522D7}" dt="2023-06-27T13:48:55.485" v="31" actId="20577"/>
          <ac:spMkLst>
            <pc:docMk/>
            <pc:sldMk cId="2998874489" sldId="368"/>
            <ac:spMk id="9" creationId="{4654A9D9-6C37-6043-966A-926AD886CE54}"/>
          </ac:spMkLst>
        </pc:spChg>
        <pc:spChg chg="mod">
          <ac:chgData name="Joanna Scouler" userId="da2978bb-3a89-42a2-b6f4-686f2140a0cc" providerId="ADAL" clId="{E90E5EE1-24B9-D44B-8CB4-1E246CE522D7}" dt="2023-06-27T13:49:10.004" v="99" actId="20577"/>
          <ac:spMkLst>
            <pc:docMk/>
            <pc:sldMk cId="2998874489" sldId="368"/>
            <ac:spMk id="10" creationId="{7007BDE7-78B3-F74C-9793-1F982B884727}"/>
          </ac:spMkLst>
        </pc:spChg>
        <pc:spChg chg="mod">
          <ac:chgData name="Joanna Scouler" userId="da2978bb-3a89-42a2-b6f4-686f2140a0cc" providerId="ADAL" clId="{E90E5EE1-24B9-D44B-8CB4-1E246CE522D7}" dt="2023-06-27T13:49:21.943" v="161" actId="20577"/>
          <ac:spMkLst>
            <pc:docMk/>
            <pc:sldMk cId="2998874489" sldId="368"/>
            <ac:spMk id="11" creationId="{F230D780-A99A-B54A-8195-1ED9B4CEFD7D}"/>
          </ac:spMkLst>
        </pc:spChg>
        <pc:spChg chg="mod">
          <ac:chgData name="Joanna Scouler" userId="da2978bb-3a89-42a2-b6f4-686f2140a0cc" providerId="ADAL" clId="{E90E5EE1-24B9-D44B-8CB4-1E246CE522D7}" dt="2023-06-27T13:49:45.138" v="264" actId="20577"/>
          <ac:spMkLst>
            <pc:docMk/>
            <pc:sldMk cId="2998874489" sldId="368"/>
            <ac:spMk id="12" creationId="{C57369B5-7BE9-B34A-AE7A-6E61CE89FF40}"/>
          </ac:spMkLst>
        </pc:spChg>
        <pc:spChg chg="mod">
          <ac:chgData name="Joanna Scouler" userId="da2978bb-3a89-42a2-b6f4-686f2140a0cc" providerId="ADAL" clId="{E90E5EE1-24B9-D44B-8CB4-1E246CE522D7}" dt="2023-06-27T13:58:16.217" v="365" actId="1076"/>
          <ac:spMkLst>
            <pc:docMk/>
            <pc:sldMk cId="2998874489" sldId="368"/>
            <ac:spMk id="13" creationId="{8763EA1F-D884-B946-9EA6-0EF7183610B9}"/>
          </ac:spMkLst>
        </pc:spChg>
      </pc:sldChg>
      <pc:sldChg chg="addSp delSp modSp mod modNotesTx">
        <pc:chgData name="Joanna Scouler" userId="da2978bb-3a89-42a2-b6f4-686f2140a0cc" providerId="ADAL" clId="{E90E5EE1-24B9-D44B-8CB4-1E246CE522D7}" dt="2023-06-27T14:10:46.298" v="708" actId="20577"/>
        <pc:sldMkLst>
          <pc:docMk/>
          <pc:sldMk cId="109452840" sldId="369"/>
        </pc:sldMkLst>
        <pc:spChg chg="mod">
          <ac:chgData name="Joanna Scouler" userId="da2978bb-3a89-42a2-b6f4-686f2140a0cc" providerId="ADAL" clId="{E90E5EE1-24B9-D44B-8CB4-1E246CE522D7}" dt="2023-06-27T14:07:47.878" v="606"/>
          <ac:spMkLst>
            <pc:docMk/>
            <pc:sldMk cId="109452840" sldId="369"/>
            <ac:spMk id="3" creationId="{6595FC32-8206-4DDE-B2B9-D71D33157FA3}"/>
          </ac:spMkLst>
        </pc:spChg>
        <pc:picChg chg="del">
          <ac:chgData name="Joanna Scouler" userId="da2978bb-3a89-42a2-b6f4-686f2140a0cc" providerId="ADAL" clId="{E90E5EE1-24B9-D44B-8CB4-1E246CE522D7}" dt="2023-06-27T14:10:07.527" v="702" actId="478"/>
          <ac:picMkLst>
            <pc:docMk/>
            <pc:sldMk cId="109452840" sldId="369"/>
            <ac:picMk id="2" creationId="{BE26C68F-9AF5-2799-A49F-A34C3090CBFB}"/>
          </ac:picMkLst>
        </pc:picChg>
        <pc:picChg chg="del">
          <ac:chgData name="Joanna Scouler" userId="da2978bb-3a89-42a2-b6f4-686f2140a0cc" providerId="ADAL" clId="{E90E5EE1-24B9-D44B-8CB4-1E246CE522D7}" dt="2023-06-27T14:10:07.824" v="703" actId="478"/>
          <ac:picMkLst>
            <pc:docMk/>
            <pc:sldMk cId="109452840" sldId="369"/>
            <ac:picMk id="4" creationId="{5A8A0883-9876-D8A9-B7F8-1105E5E70AD5}"/>
          </ac:picMkLst>
        </pc:picChg>
        <pc:picChg chg="add mod">
          <ac:chgData name="Joanna Scouler" userId="da2978bb-3a89-42a2-b6f4-686f2140a0cc" providerId="ADAL" clId="{E90E5EE1-24B9-D44B-8CB4-1E246CE522D7}" dt="2023-06-27T14:10:43.176" v="706"/>
          <ac:picMkLst>
            <pc:docMk/>
            <pc:sldMk cId="109452840" sldId="369"/>
            <ac:picMk id="5" creationId="{C7F9C8EA-D585-CDB3-2746-BE70250E5451}"/>
          </ac:picMkLst>
        </pc:picChg>
        <pc:picChg chg="add mod">
          <ac:chgData name="Joanna Scouler" userId="da2978bb-3a89-42a2-b6f4-686f2140a0cc" providerId="ADAL" clId="{E90E5EE1-24B9-D44B-8CB4-1E246CE522D7}" dt="2023-06-27T14:10:43.176" v="706"/>
          <ac:picMkLst>
            <pc:docMk/>
            <pc:sldMk cId="109452840" sldId="369"/>
            <ac:picMk id="6" creationId="{F40B0C2C-016F-6894-879C-F36B2E1EBBDF}"/>
          </ac:picMkLst>
        </pc:picChg>
      </pc:sldChg>
      <pc:sldChg chg="add del">
        <pc:chgData name="Joanna Scouler" userId="da2978bb-3a89-42a2-b6f4-686f2140a0cc" providerId="ADAL" clId="{E90E5EE1-24B9-D44B-8CB4-1E246CE522D7}" dt="2023-06-27T14:10:38.780" v="705"/>
        <pc:sldMkLst>
          <pc:docMk/>
          <pc:sldMk cId="3021975047" sldId="390"/>
        </pc:sldMkLst>
      </pc:sldChg>
      <pc:sldChg chg="addSp modSp mod">
        <pc:chgData name="Joanna Scouler" userId="da2978bb-3a89-42a2-b6f4-686f2140a0cc" providerId="ADAL" clId="{E90E5EE1-24B9-D44B-8CB4-1E246CE522D7}" dt="2023-06-27T14:10:01.286" v="701" actId="20577"/>
        <pc:sldMkLst>
          <pc:docMk/>
          <pc:sldMk cId="1966693975" sldId="396"/>
        </pc:sldMkLst>
        <pc:spChg chg="add mod">
          <ac:chgData name="Joanna Scouler" userId="da2978bb-3a89-42a2-b6f4-686f2140a0cc" providerId="ADAL" clId="{E90E5EE1-24B9-D44B-8CB4-1E246CE522D7}" dt="2023-06-27T14:10:01.286" v="701" actId="20577"/>
          <ac:spMkLst>
            <pc:docMk/>
            <pc:sldMk cId="1966693975" sldId="396"/>
            <ac:spMk id="4" creationId="{634FB33B-9408-446F-6827-F2A86A80F8EC}"/>
          </ac:spMkLst>
        </pc:spChg>
        <pc:spChg chg="mod">
          <ac:chgData name="Joanna Scouler" userId="da2978bb-3a89-42a2-b6f4-686f2140a0cc" providerId="ADAL" clId="{E90E5EE1-24B9-D44B-8CB4-1E246CE522D7}" dt="2023-06-27T14:09:53.459" v="691" actId="20577"/>
          <ac:spMkLst>
            <pc:docMk/>
            <pc:sldMk cId="1966693975" sldId="396"/>
            <ac:spMk id="17" creationId="{88AA482A-8AA7-FB4C-A26F-662DA89FABC0}"/>
          </ac:spMkLst>
        </pc:spChg>
        <pc:spChg chg="mod">
          <ac:chgData name="Joanna Scouler" userId="da2978bb-3a89-42a2-b6f4-686f2140a0cc" providerId="ADAL" clId="{E90E5EE1-24B9-D44B-8CB4-1E246CE522D7}" dt="2023-06-27T14:09:51.146" v="687" actId="20577"/>
          <ac:spMkLst>
            <pc:docMk/>
            <pc:sldMk cId="1966693975" sldId="396"/>
            <ac:spMk id="19" creationId="{D0CD0742-3E28-804C-8BF7-94082566C4BE}"/>
          </ac:spMkLst>
        </pc:spChg>
        <pc:spChg chg="mod">
          <ac:chgData name="Joanna Scouler" userId="da2978bb-3a89-42a2-b6f4-686f2140a0cc" providerId="ADAL" clId="{E90E5EE1-24B9-D44B-8CB4-1E246CE522D7}" dt="2023-06-27T14:09:48.626" v="681" actId="20577"/>
          <ac:spMkLst>
            <pc:docMk/>
            <pc:sldMk cId="1966693975" sldId="396"/>
            <ac:spMk id="20" creationId="{36E9AA27-6C36-774B-ACF0-F46012D8EB96}"/>
          </ac:spMkLst>
        </pc:spChg>
        <pc:spChg chg="mod">
          <ac:chgData name="Joanna Scouler" userId="da2978bb-3a89-42a2-b6f4-686f2140a0cc" providerId="ADAL" clId="{E90E5EE1-24B9-D44B-8CB4-1E246CE522D7}" dt="2023-06-27T14:09:46.241" v="674" actId="20577"/>
          <ac:spMkLst>
            <pc:docMk/>
            <pc:sldMk cId="1966693975" sldId="396"/>
            <ac:spMk id="21" creationId="{9FECD72D-E32B-894F-97BD-CA5C4A5214BE}"/>
          </ac:spMkLst>
        </pc:spChg>
      </pc:sldChg>
      <pc:sldChg chg="modSp del">
        <pc:chgData name="Joanna Scouler" userId="da2978bb-3a89-42a2-b6f4-686f2140a0cc" providerId="ADAL" clId="{E90E5EE1-24B9-D44B-8CB4-1E246CE522D7}" dt="2023-06-27T14:10:52.629" v="709" actId="2696"/>
        <pc:sldMkLst>
          <pc:docMk/>
          <pc:sldMk cId="53038188" sldId="399"/>
        </pc:sldMkLst>
        <pc:spChg chg="mod">
          <ac:chgData name="Joanna Scouler" userId="da2978bb-3a89-42a2-b6f4-686f2140a0cc" providerId="ADAL" clId="{E90E5EE1-24B9-D44B-8CB4-1E246CE522D7}" dt="2023-06-27T14:07:47.878" v="606"/>
          <ac:spMkLst>
            <pc:docMk/>
            <pc:sldMk cId="53038188" sldId="399"/>
            <ac:spMk id="2" creationId="{180D45BC-6919-504F-B25A-383CFF62F843}"/>
          </ac:spMkLst>
        </pc:spChg>
      </pc:sldChg>
      <pc:sldChg chg="modSp del">
        <pc:chgData name="Joanna Scouler" userId="da2978bb-3a89-42a2-b6f4-686f2140a0cc" providerId="ADAL" clId="{E90E5EE1-24B9-D44B-8CB4-1E246CE522D7}" dt="2023-06-27T14:16:36.642" v="834" actId="2696"/>
        <pc:sldMkLst>
          <pc:docMk/>
          <pc:sldMk cId="4446402" sldId="400"/>
        </pc:sldMkLst>
        <pc:spChg chg="mod">
          <ac:chgData name="Joanna Scouler" userId="da2978bb-3a89-42a2-b6f4-686f2140a0cc" providerId="ADAL" clId="{E90E5EE1-24B9-D44B-8CB4-1E246CE522D7}" dt="2023-06-27T14:07:47.878" v="606"/>
          <ac:spMkLst>
            <pc:docMk/>
            <pc:sldMk cId="4446402" sldId="400"/>
            <ac:spMk id="2" creationId="{18159858-6DF8-B112-76ED-F8FA881C0899}"/>
          </ac:spMkLst>
        </pc:spChg>
      </pc:sldChg>
      <pc:sldChg chg="addSp modSp mod">
        <pc:chgData name="Joanna Scouler" userId="da2978bb-3a89-42a2-b6f4-686f2140a0cc" providerId="ADAL" clId="{E90E5EE1-24B9-D44B-8CB4-1E246CE522D7}" dt="2023-06-27T14:17:43.613" v="847" actId="20577"/>
        <pc:sldMkLst>
          <pc:docMk/>
          <pc:sldMk cId="4124207915" sldId="401"/>
        </pc:sldMkLst>
        <pc:spChg chg="mod">
          <ac:chgData name="Joanna Scouler" userId="da2978bb-3a89-42a2-b6f4-686f2140a0cc" providerId="ADAL" clId="{E90E5EE1-24B9-D44B-8CB4-1E246CE522D7}" dt="2023-06-27T14:07:47.878" v="606"/>
          <ac:spMkLst>
            <pc:docMk/>
            <pc:sldMk cId="4124207915" sldId="401"/>
            <ac:spMk id="3" creationId="{1D5CF379-EAAD-D2D3-97A5-592C89AAC00E}"/>
          </ac:spMkLst>
        </pc:spChg>
        <pc:spChg chg="mod">
          <ac:chgData name="Joanna Scouler" userId="da2978bb-3a89-42a2-b6f4-686f2140a0cc" providerId="ADAL" clId="{E90E5EE1-24B9-D44B-8CB4-1E246CE522D7}" dt="2023-06-27T14:17:43.613" v="847" actId="20577"/>
          <ac:spMkLst>
            <pc:docMk/>
            <pc:sldMk cId="4124207915" sldId="401"/>
            <ac:spMk id="4" creationId="{38244516-226F-2C6F-0957-35A3635FF3FC}"/>
          </ac:spMkLst>
        </pc:spChg>
        <pc:picChg chg="add mod">
          <ac:chgData name="Joanna Scouler" userId="da2978bb-3a89-42a2-b6f4-686f2140a0cc" providerId="ADAL" clId="{E90E5EE1-24B9-D44B-8CB4-1E246CE522D7}" dt="2023-06-27T14:16:51.008" v="836"/>
          <ac:picMkLst>
            <pc:docMk/>
            <pc:sldMk cId="4124207915" sldId="401"/>
            <ac:picMk id="2" creationId="{96A4B125-9B20-03D3-CD0B-8CBB919ED9C4}"/>
          </ac:picMkLst>
        </pc:picChg>
      </pc:sldChg>
      <pc:sldChg chg="addSp modSp mod">
        <pc:chgData name="Joanna Scouler" userId="da2978bb-3a89-42a2-b6f4-686f2140a0cc" providerId="ADAL" clId="{E90E5EE1-24B9-D44B-8CB4-1E246CE522D7}" dt="2023-06-27T14:18:08.407" v="854"/>
        <pc:sldMkLst>
          <pc:docMk/>
          <pc:sldMk cId="2566772472" sldId="402"/>
        </pc:sldMkLst>
        <pc:spChg chg="mod">
          <ac:chgData name="Joanna Scouler" userId="da2978bb-3a89-42a2-b6f4-686f2140a0cc" providerId="ADAL" clId="{E90E5EE1-24B9-D44B-8CB4-1E246CE522D7}" dt="2023-06-27T14:18:02.183" v="853" actId="113"/>
          <ac:spMkLst>
            <pc:docMk/>
            <pc:sldMk cId="2566772472" sldId="402"/>
            <ac:spMk id="2" creationId="{FDCF79DF-D278-BADF-727D-C12A73B62A55}"/>
          </ac:spMkLst>
        </pc:spChg>
        <pc:spChg chg="mod">
          <ac:chgData name="Joanna Scouler" userId="da2978bb-3a89-42a2-b6f4-686f2140a0cc" providerId="ADAL" clId="{E90E5EE1-24B9-D44B-8CB4-1E246CE522D7}" dt="2023-06-27T14:07:47.878" v="606"/>
          <ac:spMkLst>
            <pc:docMk/>
            <pc:sldMk cId="2566772472" sldId="402"/>
            <ac:spMk id="3" creationId="{1D5CF379-EAAD-D2D3-97A5-592C89AAC00E}"/>
          </ac:spMkLst>
        </pc:spChg>
        <pc:picChg chg="add mod">
          <ac:chgData name="Joanna Scouler" userId="da2978bb-3a89-42a2-b6f4-686f2140a0cc" providerId="ADAL" clId="{E90E5EE1-24B9-D44B-8CB4-1E246CE522D7}" dt="2023-06-27T14:18:08.407" v="854"/>
          <ac:picMkLst>
            <pc:docMk/>
            <pc:sldMk cId="2566772472" sldId="402"/>
            <ac:picMk id="4" creationId="{E6EFF9E9-6DC2-54C5-5BCF-A9AE0A9DB907}"/>
          </ac:picMkLst>
        </pc:picChg>
      </pc:sldChg>
      <pc:sldChg chg="modSp add mod modNotesTx">
        <pc:chgData name="Joanna Scouler" userId="da2978bb-3a89-42a2-b6f4-686f2140a0cc" providerId="ADAL" clId="{E90E5EE1-24B9-D44B-8CB4-1E246CE522D7}" dt="2023-06-27T14:09:36.590" v="668" actId="12"/>
        <pc:sldMkLst>
          <pc:docMk/>
          <pc:sldMk cId="1751301667" sldId="403"/>
        </pc:sldMkLst>
        <pc:spChg chg="mod">
          <ac:chgData name="Joanna Scouler" userId="da2978bb-3a89-42a2-b6f4-686f2140a0cc" providerId="ADAL" clId="{E90E5EE1-24B9-D44B-8CB4-1E246CE522D7}" dt="2023-06-27T14:09:07.451" v="636" actId="20577"/>
          <ac:spMkLst>
            <pc:docMk/>
            <pc:sldMk cId="1751301667" sldId="403"/>
            <ac:spMk id="2" creationId="{21F6D3BF-8D78-3D41-8D2E-5FED3055FC80}"/>
          </ac:spMkLst>
        </pc:spChg>
        <pc:spChg chg="mod">
          <ac:chgData name="Joanna Scouler" userId="da2978bb-3a89-42a2-b6f4-686f2140a0cc" providerId="ADAL" clId="{E90E5EE1-24B9-D44B-8CB4-1E246CE522D7}" dt="2023-06-27T14:09:05.967" v="634" actId="20577"/>
          <ac:spMkLst>
            <pc:docMk/>
            <pc:sldMk cId="1751301667" sldId="403"/>
            <ac:spMk id="3" creationId="{8676A10C-2676-7549-90A1-140565D5F092}"/>
          </ac:spMkLst>
        </pc:spChg>
        <pc:spChg chg="mod">
          <ac:chgData name="Joanna Scouler" userId="da2978bb-3a89-42a2-b6f4-686f2140a0cc" providerId="ADAL" clId="{E90E5EE1-24B9-D44B-8CB4-1E246CE522D7}" dt="2023-06-27T14:09:36.590" v="668" actId="12"/>
          <ac:spMkLst>
            <pc:docMk/>
            <pc:sldMk cId="1751301667" sldId="403"/>
            <ac:spMk id="10" creationId="{29E40D1C-44AF-48D3-B0D3-718E1D46F2EB}"/>
          </ac:spMkLst>
        </pc:spChg>
      </pc:sldChg>
      <pc:sldChg chg="addSp modSp new del mod">
        <pc:chgData name="Joanna Scouler" userId="da2978bb-3a89-42a2-b6f4-686f2140a0cc" providerId="ADAL" clId="{E90E5EE1-24B9-D44B-8CB4-1E246CE522D7}" dt="2023-06-27T14:17:41.634" v="845" actId="2696"/>
        <pc:sldMkLst>
          <pc:docMk/>
          <pc:sldMk cId="2464424926" sldId="404"/>
        </pc:sldMkLst>
        <pc:spChg chg="mod">
          <ac:chgData name="Joanna Scouler" userId="da2978bb-3a89-42a2-b6f4-686f2140a0cc" providerId="ADAL" clId="{E90E5EE1-24B9-D44B-8CB4-1E246CE522D7}" dt="2023-06-27T14:16:33.335" v="833" actId="2711"/>
          <ac:spMkLst>
            <pc:docMk/>
            <pc:sldMk cId="2464424926" sldId="404"/>
            <ac:spMk id="2" creationId="{A1282470-E44C-B1CF-0389-FE106BF0337E}"/>
          </ac:spMkLst>
        </pc:spChg>
        <pc:picChg chg="add mod">
          <ac:chgData name="Joanna Scouler" userId="da2978bb-3a89-42a2-b6f4-686f2140a0cc" providerId="ADAL" clId="{E90E5EE1-24B9-D44B-8CB4-1E246CE522D7}" dt="2023-06-27T14:16:49.075" v="835"/>
          <ac:picMkLst>
            <pc:docMk/>
            <pc:sldMk cId="2464424926" sldId="404"/>
            <ac:picMk id="3" creationId="{036686AA-2F0C-B539-61ED-E9AA6D0C191E}"/>
          </ac:picMkLst>
        </pc:picChg>
      </pc:sldChg>
      <pc:sldMasterChg chg="delSldLayout modSldLayout">
        <pc:chgData name="Joanna Scouler" userId="da2978bb-3a89-42a2-b6f4-686f2140a0cc" providerId="ADAL" clId="{E90E5EE1-24B9-D44B-8CB4-1E246CE522D7}" dt="2023-06-27T14:08:19.950" v="611" actId="2696"/>
        <pc:sldMasterMkLst>
          <pc:docMk/>
          <pc:sldMasterMk cId="4114712821" sldId="2147483703"/>
        </pc:sldMasterMkLst>
        <pc:sldLayoutChg chg="delSp del">
          <pc:chgData name="Joanna Scouler" userId="da2978bb-3a89-42a2-b6f4-686f2140a0cc" providerId="ADAL" clId="{E90E5EE1-24B9-D44B-8CB4-1E246CE522D7}" dt="2023-06-27T14:08:19.950" v="611" actId="2696"/>
          <pc:sldLayoutMkLst>
            <pc:docMk/>
            <pc:sldMasterMk cId="4114712821" sldId="2147483703"/>
            <pc:sldLayoutMk cId="3048143576" sldId="2147483719"/>
          </pc:sldLayoutMkLst>
          <pc:spChg chg="del">
            <ac:chgData name="Joanna Scouler" userId="da2978bb-3a89-42a2-b6f4-686f2140a0cc" providerId="ADAL" clId="{E90E5EE1-24B9-D44B-8CB4-1E246CE522D7}" dt="2023-06-27T14:07:47.878" v="606"/>
            <ac:spMkLst>
              <pc:docMk/>
              <pc:sldMasterMk cId="4114712821" sldId="2147483703"/>
              <pc:sldLayoutMk cId="3048143576" sldId="2147483719"/>
              <ac:spMk id="4" creationId="{FB9BDBA1-DD73-5C43-A5A8-F619ADA69383}"/>
            </ac:spMkLst>
          </pc:spChg>
          <pc:spChg chg="del">
            <ac:chgData name="Joanna Scouler" userId="da2978bb-3a89-42a2-b6f4-686f2140a0cc" providerId="ADAL" clId="{E90E5EE1-24B9-D44B-8CB4-1E246CE522D7}" dt="2023-06-27T14:07:47.878" v="606"/>
            <ac:spMkLst>
              <pc:docMk/>
              <pc:sldMasterMk cId="4114712821" sldId="2147483703"/>
              <pc:sldLayoutMk cId="3048143576" sldId="2147483719"/>
              <ac:spMk id="12" creationId="{6388379F-C4DE-4646-93E3-42D263D1AAF5}"/>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mailto:sciencemastery@arkonline.or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5635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6766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15170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4B7F327E-D879-4193-B0D7-BEE89950DB5C}" type="slidenum">
              <a:rPr lang="en-GB" smtClean="0"/>
              <a:t>12</a:t>
            </a:fld>
            <a:endParaRPr lang="en-GB"/>
          </a:p>
        </p:txBody>
      </p:sp>
    </p:spTree>
    <p:extLst>
      <p:ext uri="{BB962C8B-B14F-4D97-AF65-F5344CB8AC3E}">
        <p14:creationId xmlns:p14="http://schemas.microsoft.com/office/powerpoint/2010/main" val="2565873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a:t>
            </a:fld>
            <a:endParaRPr/>
          </a:p>
        </p:txBody>
      </p:sp>
    </p:spTree>
    <p:extLst>
      <p:ext uri="{BB962C8B-B14F-4D97-AF65-F5344CB8AC3E}">
        <p14:creationId xmlns:p14="http://schemas.microsoft.com/office/powerpoint/2010/main" val="1480489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b="1" dirty="0"/>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a:t>
            </a:fld>
            <a:endParaRPr/>
          </a:p>
        </p:txBody>
      </p:sp>
    </p:spTree>
    <p:extLst>
      <p:ext uri="{BB962C8B-B14F-4D97-AF65-F5344CB8AC3E}">
        <p14:creationId xmlns:p14="http://schemas.microsoft.com/office/powerpoint/2010/main" val="2994351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Big Idea: Energy is Conserved.</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Teacher to edit based on outcomes of mastery quiz</a:t>
            </a:r>
          </a:p>
          <a:p>
            <a:endParaRPr lang="en-GB" dirty="0"/>
          </a:p>
        </p:txBody>
      </p:sp>
      <p:sp>
        <p:nvSpPr>
          <p:cNvPr id="4" name="Slide Number Placeholder 3"/>
          <p:cNvSpPr>
            <a:spLocks noGrp="1"/>
          </p:cNvSpPr>
          <p:nvPr>
            <p:ph type="sldNum" sz="quarter" idx="5"/>
          </p:nvPr>
        </p:nvSpPr>
        <p:spPr/>
        <p:txBody>
          <a:bodyPr/>
          <a:lstStyle/>
          <a:p>
            <a:fld id="{4B7F327E-D879-4193-B0D7-BEE89950DB5C}" type="slidenum">
              <a:rPr lang="en-GB" smtClean="0"/>
              <a:t>5</a:t>
            </a:fld>
            <a:endParaRPr lang="en-GB"/>
          </a:p>
        </p:txBody>
      </p:sp>
    </p:spTree>
    <p:extLst>
      <p:ext uri="{BB962C8B-B14F-4D97-AF65-F5344CB8AC3E}">
        <p14:creationId xmlns:p14="http://schemas.microsoft.com/office/powerpoint/2010/main" val="2863481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b="1" dirty="0"/>
              <a:t>Proposal: </a:t>
            </a:r>
            <a:r>
              <a:rPr lang="en-GB" b="0" dirty="0"/>
              <a:t>Fix-it slide </a:t>
            </a:r>
            <a:r>
              <a:rPr lang="en-GB" dirty="0"/>
              <a:t>to spend time on any gaps identified in previous learning from mastery quiz.</a:t>
            </a:r>
          </a:p>
          <a:p>
            <a:pPr marL="0" marR="0" lvl="0" indent="0" algn="l" rtl="0">
              <a:lnSpc>
                <a:spcPct val="100000"/>
              </a:lnSpc>
              <a:spcBef>
                <a:spcPts val="0"/>
              </a:spcBef>
              <a:spcAft>
                <a:spcPts val="0"/>
              </a:spcAft>
              <a:buClr>
                <a:schemeClr val="dk1"/>
              </a:buClr>
              <a:buSzPts val="1200"/>
              <a:buFont typeface="+mj-lt"/>
              <a:buNone/>
            </a:pPr>
            <a:endParaRPr lang="en-GB" b="0" i="1" dirty="0"/>
          </a:p>
          <a:p>
            <a:pPr marL="0" marR="0" lvl="0" indent="0" algn="l" rtl="0">
              <a:lnSpc>
                <a:spcPct val="100000"/>
              </a:lnSpc>
              <a:spcBef>
                <a:spcPts val="0"/>
              </a:spcBef>
              <a:spcAft>
                <a:spcPts val="0"/>
              </a:spcAft>
              <a:buClr>
                <a:schemeClr val="dk1"/>
              </a:buClr>
              <a:buSzPts val="1200"/>
              <a:buFont typeface="+mj-lt"/>
              <a:buNone/>
            </a:pPr>
            <a:endParaRPr lang="en-GB" b="0" i="1" dirty="0"/>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lvl="0" indent="0" algn="l" rtl="0">
              <a:lnSpc>
                <a:spcPct val="100000"/>
              </a:lnSpc>
              <a:spcBef>
                <a:spcPts val="0"/>
              </a:spcBef>
              <a:spcAft>
                <a:spcPts val="0"/>
              </a:spcAft>
              <a:buSzPts val="1400"/>
              <a:buNone/>
            </a:pPr>
            <a:endParaRPr dirty="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6</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Purpose:</a:t>
            </a:r>
            <a:r>
              <a:rPr lang="en-GB" sz="1200" b="0" kern="120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The purpose of this resource is to provide students with an overview at the beginning and end of each unit. It is designed to create a discussion about the unit prior to and at the end of the sequence of lessons. </a:t>
            </a:r>
          </a:p>
          <a:p>
            <a:endParaRPr lang="en-GB" sz="1200" b="1"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Teacher guidance:</a:t>
            </a:r>
          </a:p>
          <a:p>
            <a:r>
              <a:rPr lang="en-GB" sz="1200" kern="1200" dirty="0">
                <a:solidFill>
                  <a:schemeClr val="tx1"/>
                </a:solidFill>
                <a:effectLst/>
                <a:latin typeface="+mn-lt"/>
                <a:ea typeface="+mn-ea"/>
                <a:cs typeface="+mn-cs"/>
              </a:rPr>
              <a:t>Pupils should be directed to the P4.1 Link to Big Ideas worksheet (either in their booklet or printed). This may be back at the beginning of the sequence of lessons.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Teachers should use guided reading techniques to read aloud with the </a:t>
            </a:r>
            <a:r>
              <a:rPr lang="en-GB" sz="1200" b="0" kern="1200" dirty="0">
                <a:solidFill>
                  <a:schemeClr val="tx1"/>
                </a:solidFill>
                <a:effectLst/>
                <a:latin typeface="+mn-lt"/>
                <a:ea typeface="+mn-ea"/>
                <a:cs typeface="+mn-cs"/>
              </a:rPr>
              <a:t>pupils and then pupils should answer the reflection questions. This could be used to summarise what pupils have learnt. </a:t>
            </a:r>
          </a:p>
          <a:p>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Questions on the student sheet: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1. </a:t>
            </a:r>
            <a:r>
              <a:rPr lang="en-GB" sz="1200" kern="1200" dirty="0">
                <a:solidFill>
                  <a:schemeClr val="tx1"/>
                </a:solidFill>
                <a:effectLst/>
                <a:latin typeface="+mn-lt"/>
                <a:ea typeface="+mn-ea"/>
                <a:cs typeface="+mn-cs"/>
              </a:rPr>
              <a:t>Tick off any words in the ‘words I haven’t seen before’ column that you are now confident with. Circle any you still need more practice to use.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2. What have you most enjoyed about this unit?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3. What more would you like to learn about particles as part of the big idea: ‘Characteristics are Inherited’?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There are a range of ways to use this resource:</a:t>
            </a:r>
          </a:p>
          <a:p>
            <a:r>
              <a:rPr lang="en-GB" sz="1200" b="0" kern="1200" dirty="0">
                <a:solidFill>
                  <a:schemeClr val="tx1"/>
                </a:solidFill>
                <a:effectLst/>
                <a:latin typeface="+mn-lt"/>
                <a:ea typeface="+mn-ea"/>
                <a:cs typeface="+mn-cs"/>
              </a:rPr>
              <a:t>1. Display on a slide for students to read as a class. Direct students to complete the activities in their book. </a:t>
            </a:r>
          </a:p>
          <a:p>
            <a:pPr lvl="0"/>
            <a:r>
              <a:rPr lang="en-GB" sz="1200" b="0" kern="1200" dirty="0">
                <a:solidFill>
                  <a:schemeClr val="tx1"/>
                </a:solidFill>
                <a:effectLst/>
                <a:latin typeface="+mn-lt"/>
                <a:ea typeface="+mn-ea"/>
                <a:cs typeface="+mn-cs"/>
              </a:rPr>
              <a:t>2. Print off for students to stick into their book at the beginning of the unit along with their knowledge organiser. Complete as a guided reading task together. Direct students to complete the activities. </a:t>
            </a:r>
          </a:p>
          <a:p>
            <a:pPr lvl="0"/>
            <a:r>
              <a:rPr lang="en-GB" sz="1200" b="0" kern="1200" dirty="0">
                <a:solidFill>
                  <a:schemeClr val="tx1"/>
                </a:solidFill>
                <a:effectLst/>
                <a:latin typeface="+mn-lt"/>
                <a:ea typeface="+mn-ea"/>
                <a:cs typeface="+mn-cs"/>
              </a:rPr>
              <a:t>3. Have students complete as part of a booklet. </a:t>
            </a:r>
          </a:p>
          <a:p>
            <a:pPr lvl="0"/>
            <a:r>
              <a:rPr lang="en-GB" sz="1200" b="0" kern="1200" dirty="0">
                <a:solidFill>
                  <a:schemeClr val="tx1"/>
                </a:solidFill>
                <a:effectLst/>
                <a:latin typeface="+mn-lt"/>
                <a:ea typeface="+mn-ea"/>
                <a:cs typeface="+mn-cs"/>
              </a:rPr>
              <a:t>Set as a homework to reflect on the unit.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 </a:t>
            </a:r>
            <a:r>
              <a:rPr lang="en-GB" sz="1200" i="1" kern="1200" dirty="0">
                <a:solidFill>
                  <a:schemeClr val="tx1"/>
                </a:solidFill>
                <a:effectLst/>
                <a:latin typeface="+mn-lt"/>
                <a:ea typeface="+mn-ea"/>
                <a:cs typeface="+mn-cs"/>
              </a:rPr>
              <a:t>If you have any feedback about how this resource could be used/improved, please contact the science mastery team: </a:t>
            </a:r>
            <a:r>
              <a:rPr lang="en-GB" sz="1200" i="1" u="sng" kern="1200" dirty="0">
                <a:solidFill>
                  <a:schemeClr val="tx1"/>
                </a:solidFill>
                <a:effectLst/>
                <a:latin typeface="+mn-lt"/>
                <a:ea typeface="+mn-ea"/>
                <a:cs typeface="+mn-cs"/>
                <a:hlinkClick r:id="rId3"/>
              </a:rPr>
              <a:t>sciencemastery@arkonline.org</a:t>
            </a:r>
            <a:endParaRPr lang="en-GB" sz="1200" kern="1200" dirty="0">
              <a:solidFill>
                <a:schemeClr val="tx1"/>
              </a:solidFill>
              <a:effectLst/>
              <a:latin typeface="+mn-lt"/>
              <a:ea typeface="+mn-ea"/>
              <a:cs typeface="+mn-cs"/>
            </a:endParaRPr>
          </a:p>
          <a:p>
            <a:r>
              <a:rPr lang="en-GB" sz="1200" i="1"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GB" sz="1200" i="1"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endParaRPr lang="en-GB" dirty="0"/>
          </a:p>
        </p:txBody>
      </p:sp>
      <p:sp>
        <p:nvSpPr>
          <p:cNvPr id="4" name="Slide Number Placeholder 3"/>
          <p:cNvSpPr>
            <a:spLocks noGrp="1"/>
          </p:cNvSpPr>
          <p:nvPr>
            <p:ph type="sldNum" sz="quarter" idx="5"/>
          </p:nvPr>
        </p:nvSpPr>
        <p:spPr/>
        <p:txBody>
          <a:bodyPr/>
          <a:lstStyle/>
          <a:p>
            <a:fld id="{4B7F327E-D879-4193-B0D7-BEE89950DB5C}" type="slidenum">
              <a:rPr lang="en-GB" smtClean="0"/>
              <a:t>7</a:t>
            </a:fld>
            <a:endParaRPr lang="en-GB"/>
          </a:p>
        </p:txBody>
      </p:sp>
    </p:spTree>
    <p:extLst>
      <p:ext uri="{BB962C8B-B14F-4D97-AF65-F5344CB8AC3E}">
        <p14:creationId xmlns:p14="http://schemas.microsoft.com/office/powerpoint/2010/main" val="34268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for students to correct their answers</a:t>
            </a:r>
            <a:r>
              <a:rPr lang="en-GB" baseline="0" dirty="0"/>
              <a:t> so they can see where they made errors and have a corrected quiz stuck in their books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guidance: </a:t>
            </a:r>
            <a:r>
              <a:rPr lang="en-GB" b="0" baseline="0" dirty="0"/>
              <a:t>talk through each question and cold call students to explore why the incorrect options are wrong. Students should write annotations on their marked quiz so they can revise from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8</a:t>
            </a:fld>
            <a:endParaRPr lang="en-GB"/>
          </a:p>
        </p:txBody>
      </p:sp>
    </p:spTree>
    <p:extLst>
      <p:ext uri="{BB962C8B-B14F-4D97-AF65-F5344CB8AC3E}">
        <p14:creationId xmlns:p14="http://schemas.microsoft.com/office/powerpoint/2010/main" val="114847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for students to correct their answers</a:t>
            </a:r>
            <a:r>
              <a:rPr lang="en-GB" baseline="0" dirty="0"/>
              <a:t> so they can see where they made errors and have improved their Section B answers.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guidance: </a:t>
            </a:r>
            <a:r>
              <a:rPr lang="en-GB" b="0" baseline="0" dirty="0"/>
              <a:t>talk through each question and cold call students to explore why the incorrect options are wrong. Students should write annotations on their marked quiz so they can revise from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9</a:t>
            </a:fld>
            <a:endParaRPr lang="en-GB"/>
          </a:p>
        </p:txBody>
      </p:sp>
    </p:spTree>
    <p:extLst>
      <p:ext uri="{BB962C8B-B14F-4D97-AF65-F5344CB8AC3E}">
        <p14:creationId xmlns:p14="http://schemas.microsoft.com/office/powerpoint/2010/main" val="34273007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5393318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222274956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397152328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938554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256485515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37109574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5676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356808250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132753736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208905305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2670124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104927738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206124222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243087065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576087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4712821"/>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mailto:sciencemastery@arkonline.org?subject=Lesson%20Feedback" TargetMode="Externa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a:latin typeface="Century Gothic" panose="020B0502020202020204" pitchFamily="34" charset="0"/>
              </a:rPr>
              <a:t>Refer to the ‘</a:t>
            </a:r>
            <a:r>
              <a:rPr lang="en-US" sz="1600" b="1">
                <a:latin typeface="Century Gothic" panose="020B0502020202020204" pitchFamily="34" charset="0"/>
              </a:rPr>
              <a:t>notes</a:t>
            </a:r>
            <a:r>
              <a:rPr lang="en-US" sz="160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a:latin typeface="Century Gothic" panose="020B0502020202020204" pitchFamily="34" charset="0"/>
              </a:rPr>
              <a:t>Before the lesson, </a:t>
            </a:r>
            <a:r>
              <a:rPr lang="en-US" sz="1600" b="1">
                <a:latin typeface="Century Gothic" panose="020B0502020202020204" pitchFamily="34" charset="0"/>
              </a:rPr>
              <a:t>adapt the fix-it slide </a:t>
            </a:r>
            <a:r>
              <a:rPr lang="en-US" sz="160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a:latin typeface="Century Gothic" panose="020B0502020202020204" pitchFamily="34" charset="0"/>
              </a:rPr>
              <a:t>Choose from the suggested </a:t>
            </a:r>
            <a:r>
              <a:rPr lang="en-US" sz="1600" b="1">
                <a:latin typeface="Century Gothic" panose="020B0502020202020204" pitchFamily="34" charset="0"/>
              </a:rPr>
              <a:t>activities</a:t>
            </a:r>
            <a:r>
              <a:rPr lang="en-US" sz="160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a:latin typeface="Century Gothic" panose="020B0502020202020204" pitchFamily="34" charset="0"/>
              </a:rPr>
              <a:t>These lessons are designed to occupy approximately 1 hour. To adapt for a </a:t>
            </a:r>
            <a:r>
              <a:rPr lang="en-US" sz="1600" b="1">
                <a:latin typeface="Century Gothic" panose="020B0502020202020204" pitchFamily="34" charset="0"/>
              </a:rPr>
              <a:t>shorter or longer lesson duration</a:t>
            </a:r>
            <a:r>
              <a:rPr lang="en-US" sz="1600">
                <a:latin typeface="Century Gothic" panose="020B0502020202020204" pitchFamily="34" charset="0"/>
              </a:rPr>
              <a:t> we advise you to adapt the </a:t>
            </a:r>
            <a:r>
              <a:rPr lang="en-US" sz="1600" b="1">
                <a:latin typeface="Century Gothic" panose="020B0502020202020204" pitchFamily="34" charset="0"/>
              </a:rPr>
              <a:t>activity</a:t>
            </a:r>
            <a:r>
              <a:rPr lang="en-US" sz="1600">
                <a:latin typeface="Century Gothic" panose="020B0502020202020204" pitchFamily="34" charset="0"/>
              </a:rPr>
              <a:t> section accordingly.</a:t>
            </a:r>
          </a:p>
          <a:p>
            <a:pPr marL="342900" indent="-342900">
              <a:buFont typeface="Arial" panose="020B0604020202020204" pitchFamily="34" charset="0"/>
              <a:buChar char="•"/>
            </a:pPr>
            <a:endParaRPr lang="en-US" sz="1600">
              <a:latin typeface="Century Gothic" panose="020B0502020202020204" pitchFamily="34" charset="0"/>
            </a:endParaRPr>
          </a:p>
          <a:p>
            <a:r>
              <a:rPr lang="en-US" sz="160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a:latin typeface="Century Gothic" panose="020B0502020202020204" pitchFamily="34" charset="0"/>
            </a:endParaRPr>
          </a:p>
          <a:p>
            <a:r>
              <a:rPr lang="en-US" sz="1600">
                <a:latin typeface="Century Gothic" panose="020B0502020202020204" pitchFamily="34" charset="0"/>
              </a:rPr>
              <a:t>Thank you for reading! </a:t>
            </a:r>
          </a:p>
          <a:p>
            <a:endParaRPr lang="en-US" sz="1600" b="1">
              <a:latin typeface="Century Gothic" panose="020B0502020202020204" pitchFamily="34" charset="0"/>
            </a:endParaRPr>
          </a:p>
          <a:p>
            <a:r>
              <a:rPr lang="en-US" sz="1600" b="1">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3"/>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D5CF379-EAAD-D2D3-97A5-592C89AAC00E}"/>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4" name="Rectangle 3">
            <a:extLst>
              <a:ext uri="{FF2B5EF4-FFF2-40B4-BE49-F238E27FC236}">
                <a16:creationId xmlns:a16="http://schemas.microsoft.com/office/drawing/2014/main" id="{38244516-226F-2C6F-0957-35A3635FF3FC}"/>
              </a:ext>
            </a:extLst>
          </p:cNvPr>
          <p:cNvSpPr/>
          <p:nvPr/>
        </p:nvSpPr>
        <p:spPr>
          <a:xfrm>
            <a:off x="440267" y="746641"/>
            <a:ext cx="10922000" cy="2513509"/>
          </a:xfrm>
          <a:prstGeom prst="rect">
            <a:avLst/>
          </a:prstGeom>
        </p:spPr>
        <p:txBody>
          <a:bodyPr wrap="square">
            <a:spAutoFit/>
          </a:bodyPr>
          <a:lstStyle/>
          <a:p>
            <a:pPr>
              <a:spcBef>
                <a:spcPts val="200"/>
              </a:spcBef>
              <a:spcAft>
                <a:spcPts val="200"/>
              </a:spcAft>
              <a:tabLst>
                <a:tab pos="2078355" algn="l"/>
              </a:tabLst>
            </a:pPr>
            <a:r>
              <a:rPr lang="en-GB" sz="2400" b="1" dirty="0">
                <a:solidFill>
                  <a:schemeClr val="accent1"/>
                </a:solidFill>
                <a:effectLst/>
                <a:latin typeface="Century Gothic" panose="020B0502020202020204" pitchFamily="34" charset="0"/>
                <a:ea typeface="Times New Roman" panose="02020603050405020304" pitchFamily="18" charset="0"/>
                <a:cs typeface="Arial" panose="020B0604020202020204" pitchFamily="34" charset="0"/>
              </a:rPr>
              <a:t>3.</a:t>
            </a:r>
          </a:p>
          <a:p>
            <a:pPr marL="342900" lvl="0" indent="-342900">
              <a:spcBef>
                <a:spcPts val="200"/>
              </a:spcBef>
              <a:spcAft>
                <a:spcPts val="200"/>
              </a:spcAft>
              <a:buFont typeface="Symbol" pitchFamily="2" charset="2"/>
              <a:buChar char=""/>
              <a:tabLst>
                <a:tab pos="2078355" algn="l"/>
              </a:tabLst>
            </a:pPr>
            <a:r>
              <a:rPr lang="en-GB" sz="2400" b="1" dirty="0">
                <a:solidFill>
                  <a:schemeClr val="accent1"/>
                </a:solidFill>
                <a:effectLst/>
                <a:latin typeface="Century Gothic" panose="020B0502020202020204" pitchFamily="34" charset="0"/>
                <a:ea typeface="Times New Roman" panose="02020603050405020304" pitchFamily="18" charset="0"/>
                <a:cs typeface="Arial" panose="020B0604020202020204" pitchFamily="34" charset="0"/>
              </a:rPr>
              <a:t>(Particles in a solid are held in a) regular arrangement [1]</a:t>
            </a:r>
            <a:endParaRPr lang="en-GB" sz="2400" b="1" dirty="0">
              <a:solidFill>
                <a:schemeClr val="accent1"/>
              </a:solidFill>
              <a:effectLst/>
              <a:latin typeface="Verdana" panose="020B0604030504040204" pitchFamily="34" charset="0"/>
              <a:ea typeface="Times New Roman" panose="02020603050405020304" pitchFamily="18" charset="0"/>
              <a:cs typeface="Arial" panose="020B0604020202020204" pitchFamily="34" charset="0"/>
            </a:endParaRPr>
          </a:p>
          <a:p>
            <a:pPr marL="342900" lvl="0" indent="-342900">
              <a:spcBef>
                <a:spcPts val="200"/>
              </a:spcBef>
              <a:spcAft>
                <a:spcPts val="200"/>
              </a:spcAft>
              <a:buFont typeface="Symbol" pitchFamily="2" charset="2"/>
              <a:buChar char=""/>
              <a:tabLst>
                <a:tab pos="2078355" algn="l"/>
              </a:tabLst>
            </a:pPr>
            <a:r>
              <a:rPr lang="en-GB" sz="2400" b="1" dirty="0">
                <a:solidFill>
                  <a:schemeClr val="accent1"/>
                </a:solidFill>
                <a:effectLst/>
                <a:latin typeface="Century Gothic" panose="020B0502020202020204" pitchFamily="34" charset="0"/>
                <a:ea typeface="Times New Roman" panose="02020603050405020304" pitchFamily="18" charset="0"/>
                <a:cs typeface="Arial" panose="020B0604020202020204" pitchFamily="34" charset="0"/>
              </a:rPr>
              <a:t>(Particles in a liquids are) randomly arranged [1]</a:t>
            </a:r>
            <a:endParaRPr lang="en-GB" sz="2400" b="1" dirty="0">
              <a:solidFill>
                <a:schemeClr val="accent1"/>
              </a:solidFill>
              <a:effectLst/>
              <a:latin typeface="Verdana" panose="020B0604030504040204" pitchFamily="34" charset="0"/>
              <a:ea typeface="Times New Roman" panose="02020603050405020304" pitchFamily="18" charset="0"/>
              <a:cs typeface="Arial" panose="020B0604020202020204" pitchFamily="34" charset="0"/>
            </a:endParaRPr>
          </a:p>
          <a:p>
            <a:pPr marL="342900" lvl="0" indent="-342900">
              <a:spcBef>
                <a:spcPts val="200"/>
              </a:spcBef>
              <a:spcAft>
                <a:spcPts val="200"/>
              </a:spcAft>
              <a:buFont typeface="Symbol" pitchFamily="2" charset="2"/>
              <a:buChar char=""/>
              <a:tabLst>
                <a:tab pos="2078355" algn="l"/>
              </a:tabLst>
            </a:pPr>
            <a:r>
              <a:rPr lang="en-GB" sz="2400" b="1" dirty="0">
                <a:solidFill>
                  <a:schemeClr val="accent1"/>
                </a:solidFill>
                <a:effectLst/>
                <a:latin typeface="Century Gothic" panose="020B0502020202020204" pitchFamily="34" charset="0"/>
                <a:ea typeface="Times New Roman" panose="02020603050405020304" pitchFamily="18" charset="0"/>
                <a:cs typeface="Arial" panose="020B0604020202020204" pitchFamily="34" charset="0"/>
              </a:rPr>
              <a:t>Particles are held close together in both (states of matter) [1]</a:t>
            </a:r>
            <a:endParaRPr lang="en-GB" sz="2400" b="1" dirty="0">
              <a:solidFill>
                <a:schemeClr val="accent1"/>
              </a:solidFill>
              <a:latin typeface="Verdana" panose="020B0604030504040204" pitchFamily="34" charset="0"/>
              <a:ea typeface="Times New Roman" panose="02020603050405020304" pitchFamily="18" charset="0"/>
              <a:cs typeface="Arial" panose="020B0604020202020204" pitchFamily="34" charset="0"/>
            </a:endParaRPr>
          </a:p>
          <a:p>
            <a:pPr marL="342900" lvl="0" indent="-342900">
              <a:spcBef>
                <a:spcPts val="200"/>
              </a:spcBef>
              <a:spcAft>
                <a:spcPts val="200"/>
              </a:spcAft>
              <a:buFont typeface="Symbol" pitchFamily="2" charset="2"/>
              <a:buChar char=""/>
              <a:tabLst>
                <a:tab pos="2078355" algn="l"/>
              </a:tabLst>
            </a:pPr>
            <a:r>
              <a:rPr lang="en-GB" sz="2400" b="1"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Forces (of attraction) between particles are stronger in solids (than liquids) [1]</a:t>
            </a:r>
            <a:r>
              <a:rPr lang="en-GB" sz="2400" b="1" dirty="0">
                <a:solidFill>
                  <a:schemeClr val="accent1"/>
                </a:solidFill>
                <a:effectLst/>
              </a:rPr>
              <a:t> </a:t>
            </a:r>
            <a:endParaRPr lang="en-GB" sz="2400" b="1" dirty="0">
              <a:solidFill>
                <a:schemeClr val="accent1"/>
              </a:solidFill>
              <a:latin typeface="Century Gothic" panose="020B0502020202020204" pitchFamily="34" charset="0"/>
            </a:endParaRPr>
          </a:p>
        </p:txBody>
      </p:sp>
      <p:pic>
        <p:nvPicPr>
          <p:cNvPr id="2" name="Picture 1">
            <a:extLst>
              <a:ext uri="{FF2B5EF4-FFF2-40B4-BE49-F238E27FC236}">
                <a16:creationId xmlns:a16="http://schemas.microsoft.com/office/drawing/2014/main" id="{96A4B125-9B20-03D3-CD0B-8CBB919ED9C4}"/>
              </a:ext>
            </a:extLst>
          </p:cNvPr>
          <p:cNvPicPr>
            <a:picLocks noChangeAspect="1"/>
          </p:cNvPicPr>
          <p:nvPr/>
        </p:nvPicPr>
        <p:blipFill>
          <a:blip r:embed="rId3"/>
          <a:stretch>
            <a:fillRect/>
          </a:stretch>
        </p:blipFill>
        <p:spPr>
          <a:xfrm>
            <a:off x="11637486" y="719999"/>
            <a:ext cx="559841" cy="5704326"/>
          </a:xfrm>
          <a:prstGeom prst="rect">
            <a:avLst/>
          </a:prstGeom>
        </p:spPr>
      </p:pic>
    </p:spTree>
    <p:extLst>
      <p:ext uri="{BB962C8B-B14F-4D97-AF65-F5344CB8AC3E}">
        <p14:creationId xmlns:p14="http://schemas.microsoft.com/office/powerpoint/2010/main" val="4124207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D5CF379-EAAD-D2D3-97A5-592C89AAC00E}"/>
              </a:ext>
            </a:extLst>
          </p:cNvPr>
          <p:cNvSpPr>
            <a:spLocks noGrp="1"/>
          </p:cNvSpPr>
          <p:nvPr>
            <p:ph type="title"/>
          </p:nvPr>
        </p:nvSpPr>
        <p:spPr/>
        <p:txBody>
          <a:bodyPr/>
          <a:lstStyle/>
          <a:p>
            <a:r>
              <a:rPr lang="en-GB" dirty="0">
                <a:latin typeface="Century Gothic" panose="020B0502020202020204" pitchFamily="34" charset="0"/>
              </a:rPr>
              <a:t>Answers: Physics</a:t>
            </a:r>
          </a:p>
        </p:txBody>
      </p:sp>
      <p:sp>
        <p:nvSpPr>
          <p:cNvPr id="2" name="Rectangle 1">
            <a:extLst>
              <a:ext uri="{FF2B5EF4-FFF2-40B4-BE49-F238E27FC236}">
                <a16:creationId xmlns:a16="http://schemas.microsoft.com/office/drawing/2014/main" id="{FDCF79DF-D278-BADF-727D-C12A73B62A55}"/>
              </a:ext>
            </a:extLst>
          </p:cNvPr>
          <p:cNvSpPr/>
          <p:nvPr/>
        </p:nvSpPr>
        <p:spPr>
          <a:xfrm>
            <a:off x="440267" y="746641"/>
            <a:ext cx="10922000" cy="3380413"/>
          </a:xfrm>
          <a:prstGeom prst="rect">
            <a:avLst/>
          </a:prstGeom>
        </p:spPr>
        <p:txBody>
          <a:bodyPr wrap="square">
            <a:spAutoFit/>
          </a:bodyPr>
          <a:lstStyle/>
          <a:p>
            <a:pPr>
              <a:spcBef>
                <a:spcPts val="200"/>
              </a:spcBef>
              <a:spcAft>
                <a:spcPts val="200"/>
              </a:spcAft>
              <a:tabLst>
                <a:tab pos="2078355" algn="l"/>
              </a:tabLst>
            </a:pPr>
            <a:r>
              <a:rPr lang="en-GB" sz="2400" b="1" dirty="0">
                <a:solidFill>
                  <a:schemeClr val="accent1"/>
                </a:solidFill>
                <a:effectLst/>
                <a:latin typeface="Century Gothic" panose="020B0502020202020204" pitchFamily="34" charset="0"/>
                <a:ea typeface="Times New Roman" panose="02020603050405020304" pitchFamily="18" charset="0"/>
                <a:cs typeface="Arial" panose="020B0604020202020204" pitchFamily="34" charset="0"/>
              </a:rPr>
              <a:t>6.</a:t>
            </a:r>
          </a:p>
          <a:p>
            <a:pPr>
              <a:spcBef>
                <a:spcPts val="200"/>
              </a:spcBef>
              <a:spcAft>
                <a:spcPts val="200"/>
              </a:spcAft>
              <a:tabLst>
                <a:tab pos="2078355" algn="l"/>
              </a:tabLst>
            </a:pPr>
            <a:r>
              <a:rPr lang="en-GB" sz="2400" b="1" dirty="0">
                <a:solidFill>
                  <a:schemeClr val="accent1"/>
                </a:solidFill>
                <a:effectLst/>
                <a:latin typeface="Century Gothic" panose="020B0502020202020204" pitchFamily="34" charset="0"/>
                <a:ea typeface="Times New Roman" panose="02020603050405020304" pitchFamily="18" charset="0"/>
                <a:cs typeface="Arial" panose="020B0604020202020204" pitchFamily="34" charset="0"/>
              </a:rPr>
              <a:t>Work is done on the air in the tyre [1]</a:t>
            </a:r>
            <a:endParaRPr lang="en-GB" sz="2400" b="1" dirty="0">
              <a:solidFill>
                <a:schemeClr val="accent1"/>
              </a:solidFill>
              <a:effectLst/>
              <a:latin typeface="Verdana" panose="020B0604030504040204" pitchFamily="34" charset="0"/>
              <a:ea typeface="Times New Roman" panose="02020603050405020304" pitchFamily="18" charset="0"/>
              <a:cs typeface="Arial" panose="020B0604020202020204" pitchFamily="34" charset="0"/>
            </a:endParaRPr>
          </a:p>
          <a:p>
            <a:pPr>
              <a:spcBef>
                <a:spcPts val="200"/>
              </a:spcBef>
              <a:spcAft>
                <a:spcPts val="200"/>
              </a:spcAft>
              <a:tabLst>
                <a:tab pos="2078355" algn="l"/>
              </a:tabLst>
            </a:pPr>
            <a:r>
              <a:rPr lang="en-GB" sz="2400" b="1" dirty="0">
                <a:solidFill>
                  <a:schemeClr val="accent1"/>
                </a:solidFill>
                <a:effectLst/>
                <a:latin typeface="Century Gothic" panose="020B0502020202020204" pitchFamily="34" charset="0"/>
                <a:ea typeface="Times New Roman" panose="02020603050405020304" pitchFamily="18" charset="0"/>
                <a:cs typeface="Arial" panose="020B0604020202020204" pitchFamily="34" charset="0"/>
              </a:rPr>
              <a:t> </a:t>
            </a:r>
            <a:endParaRPr lang="en-GB" sz="2400" b="1" dirty="0">
              <a:solidFill>
                <a:schemeClr val="accent1"/>
              </a:solidFill>
              <a:effectLst/>
              <a:latin typeface="Verdana" panose="020B0604030504040204" pitchFamily="34" charset="0"/>
              <a:ea typeface="Times New Roman" panose="02020603050405020304" pitchFamily="18" charset="0"/>
              <a:cs typeface="Arial" panose="020B0604020202020204" pitchFamily="34" charset="0"/>
            </a:endParaRPr>
          </a:p>
          <a:p>
            <a:pPr>
              <a:spcBef>
                <a:spcPts val="200"/>
              </a:spcBef>
              <a:spcAft>
                <a:spcPts val="200"/>
              </a:spcAft>
              <a:tabLst>
                <a:tab pos="2078355" algn="l"/>
              </a:tabLst>
            </a:pPr>
            <a:r>
              <a:rPr lang="en-GB" sz="2400" b="1" dirty="0">
                <a:solidFill>
                  <a:schemeClr val="accent1"/>
                </a:solidFill>
                <a:effectLst/>
                <a:latin typeface="Century Gothic" panose="020B0502020202020204" pitchFamily="34" charset="0"/>
                <a:ea typeface="Times New Roman" panose="02020603050405020304" pitchFamily="18" charset="0"/>
                <a:cs typeface="Arial" panose="020B0604020202020204" pitchFamily="34" charset="0"/>
              </a:rPr>
              <a:t>The temperature increases [1]</a:t>
            </a:r>
            <a:endParaRPr lang="en-GB" sz="2400" b="1" dirty="0">
              <a:solidFill>
                <a:schemeClr val="accent1"/>
              </a:solidFill>
              <a:effectLst/>
              <a:latin typeface="Verdana" panose="020B0604030504040204" pitchFamily="34" charset="0"/>
              <a:ea typeface="Times New Roman" panose="02020603050405020304" pitchFamily="18" charset="0"/>
              <a:cs typeface="Arial" panose="020B0604020202020204" pitchFamily="34" charset="0"/>
            </a:endParaRPr>
          </a:p>
          <a:p>
            <a:pPr>
              <a:spcBef>
                <a:spcPts val="200"/>
              </a:spcBef>
              <a:spcAft>
                <a:spcPts val="200"/>
              </a:spcAft>
              <a:tabLst>
                <a:tab pos="2078355" algn="l"/>
              </a:tabLst>
            </a:pPr>
            <a:r>
              <a:rPr lang="en-GB" sz="2400" b="1" dirty="0">
                <a:solidFill>
                  <a:schemeClr val="accent1"/>
                </a:solidFill>
                <a:effectLst/>
                <a:latin typeface="Century Gothic" panose="020B0502020202020204" pitchFamily="34" charset="0"/>
                <a:ea typeface="Times New Roman" panose="02020603050405020304" pitchFamily="18" charset="0"/>
                <a:cs typeface="Arial" panose="020B0604020202020204" pitchFamily="34" charset="0"/>
              </a:rPr>
              <a:t> </a:t>
            </a:r>
            <a:endParaRPr lang="en-GB" sz="2400" b="1" dirty="0">
              <a:solidFill>
                <a:schemeClr val="accent1"/>
              </a:solidFill>
              <a:effectLst/>
              <a:latin typeface="Verdana" panose="020B0604030504040204" pitchFamily="34" charset="0"/>
              <a:ea typeface="Times New Roman" panose="02020603050405020304" pitchFamily="18" charset="0"/>
              <a:cs typeface="Arial" panose="020B0604020202020204" pitchFamily="34" charset="0"/>
            </a:endParaRPr>
          </a:p>
          <a:p>
            <a:pPr>
              <a:spcBef>
                <a:spcPts val="200"/>
              </a:spcBef>
              <a:spcAft>
                <a:spcPts val="200"/>
              </a:spcAft>
              <a:tabLst>
                <a:tab pos="2078355" algn="l"/>
              </a:tabLst>
            </a:pPr>
            <a:r>
              <a:rPr lang="en-GB" sz="2400" b="1" dirty="0">
                <a:solidFill>
                  <a:schemeClr val="accent1"/>
                </a:solidFill>
                <a:effectLst/>
                <a:latin typeface="Century Gothic" panose="020B0502020202020204" pitchFamily="34" charset="0"/>
                <a:ea typeface="Times New Roman" panose="02020603050405020304" pitchFamily="18" charset="0"/>
                <a:cs typeface="Arial" panose="020B0604020202020204" pitchFamily="34" charset="0"/>
              </a:rPr>
              <a:t>(As temperature increases,) kinetic energy increases [1]</a:t>
            </a:r>
            <a:endParaRPr lang="en-GB" sz="2400" b="1" dirty="0">
              <a:solidFill>
                <a:schemeClr val="accent1"/>
              </a:solidFill>
              <a:effectLst/>
              <a:latin typeface="Verdana" panose="020B0604030504040204" pitchFamily="34" charset="0"/>
              <a:ea typeface="Times New Roman" panose="02020603050405020304" pitchFamily="18" charset="0"/>
              <a:cs typeface="Arial" panose="020B0604020202020204" pitchFamily="34" charset="0"/>
            </a:endParaRPr>
          </a:p>
          <a:p>
            <a:pPr>
              <a:spcBef>
                <a:spcPts val="200"/>
              </a:spcBef>
              <a:spcAft>
                <a:spcPts val="200"/>
              </a:spcAft>
              <a:tabLst>
                <a:tab pos="2078355" algn="l"/>
              </a:tabLst>
            </a:pPr>
            <a:r>
              <a:rPr lang="en-GB" sz="2400" b="1" dirty="0">
                <a:solidFill>
                  <a:schemeClr val="accent1"/>
                </a:solidFill>
                <a:effectLst/>
                <a:latin typeface="Century Gothic" panose="020B0502020202020204" pitchFamily="34" charset="0"/>
                <a:ea typeface="Times New Roman" panose="02020603050405020304" pitchFamily="18" charset="0"/>
                <a:cs typeface="Arial" panose="020B0604020202020204" pitchFamily="34" charset="0"/>
              </a:rPr>
              <a:t> </a:t>
            </a:r>
            <a:endParaRPr lang="en-GB" sz="2400" b="1" dirty="0">
              <a:solidFill>
                <a:schemeClr val="accent1"/>
              </a:solidFill>
              <a:effectLst/>
              <a:latin typeface="Verdana" panose="020B0604030504040204" pitchFamily="34" charset="0"/>
              <a:ea typeface="Times New Roman" panose="02020603050405020304" pitchFamily="18" charset="0"/>
              <a:cs typeface="Arial" panose="020B0604020202020204" pitchFamily="34" charset="0"/>
            </a:endParaRPr>
          </a:p>
          <a:p>
            <a:r>
              <a:rPr lang="en-GB" sz="2400" b="1"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Internal energy is the sum of kinetic and potential energy [1]</a:t>
            </a:r>
            <a:r>
              <a:rPr lang="en-GB" sz="2400" b="1" dirty="0">
                <a:solidFill>
                  <a:schemeClr val="accent1"/>
                </a:solidFill>
                <a:effectLst/>
              </a:rPr>
              <a:t> </a:t>
            </a:r>
            <a:endParaRPr lang="en-GB" sz="2400" b="1" dirty="0">
              <a:solidFill>
                <a:schemeClr val="accent1"/>
              </a:solidFill>
              <a:latin typeface="Century Gothic" panose="020B0502020202020204" pitchFamily="34" charset="0"/>
            </a:endParaRPr>
          </a:p>
        </p:txBody>
      </p:sp>
      <p:pic>
        <p:nvPicPr>
          <p:cNvPr id="4" name="Picture 3">
            <a:extLst>
              <a:ext uri="{FF2B5EF4-FFF2-40B4-BE49-F238E27FC236}">
                <a16:creationId xmlns:a16="http://schemas.microsoft.com/office/drawing/2014/main" id="{E6EFF9E9-6DC2-54C5-5BCF-A9AE0A9DB907}"/>
              </a:ext>
            </a:extLst>
          </p:cNvPr>
          <p:cNvPicPr>
            <a:picLocks noChangeAspect="1"/>
          </p:cNvPicPr>
          <p:nvPr/>
        </p:nvPicPr>
        <p:blipFill>
          <a:blip r:embed="rId3"/>
          <a:stretch>
            <a:fillRect/>
          </a:stretch>
        </p:blipFill>
        <p:spPr>
          <a:xfrm>
            <a:off x="11637486" y="719999"/>
            <a:ext cx="559841" cy="5704326"/>
          </a:xfrm>
          <a:prstGeom prst="rect">
            <a:avLst/>
          </a:prstGeom>
        </p:spPr>
      </p:pic>
    </p:spTree>
    <p:extLst>
      <p:ext uri="{BB962C8B-B14F-4D97-AF65-F5344CB8AC3E}">
        <p14:creationId xmlns:p14="http://schemas.microsoft.com/office/powerpoint/2010/main" val="2566772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p:cNvSpPr txBox="1"/>
          <p:nvPr/>
        </p:nvSpPr>
        <p:spPr>
          <a:xfrm>
            <a:off x="540000" y="1080000"/>
            <a:ext cx="10620000" cy="5539978"/>
          </a:xfrm>
          <a:prstGeom prst="rect">
            <a:avLst/>
          </a:prstGeom>
          <a:noFill/>
        </p:spPr>
        <p:txBody>
          <a:bodyPr wrap="square" lIns="0" tIns="0" rIns="0" bIns="0" rtlCol="0">
            <a:spAutoFit/>
          </a:bodyPr>
          <a:lstStyle/>
          <a:p>
            <a:r>
              <a:rPr lang="en-GB" sz="2400" b="1" dirty="0">
                <a:latin typeface="Century Gothic" panose="020B0502020202020204" pitchFamily="34" charset="0"/>
              </a:rPr>
              <a:t>Teacher to edit according to class performance on quiz</a:t>
            </a:r>
          </a:p>
          <a:p>
            <a:endParaRPr lang="en-GB" sz="2400" dirty="0">
              <a:latin typeface="Century Gothic" panose="020B0502020202020204" pitchFamily="34" charset="0"/>
            </a:endParaRPr>
          </a:p>
          <a:p>
            <a:r>
              <a:rPr lang="en-GB" sz="2400" dirty="0">
                <a:latin typeface="Century Gothic" panose="020B0502020202020204" pitchFamily="34" charset="0"/>
              </a:rPr>
              <a:t>If you got any of QX wrong</a:t>
            </a:r>
          </a:p>
          <a:p>
            <a:pPr lvl="1"/>
            <a:r>
              <a:rPr lang="en-GB" sz="2400" dirty="0">
                <a:latin typeface="Century Gothic" panose="020B0502020202020204" pitchFamily="34" charset="0"/>
                <a:ea typeface="Century Gothic"/>
                <a:cs typeface="Century Gothic"/>
                <a:sym typeface="Century Gothic"/>
              </a:rPr>
              <a:t>Insert fix-it task instructions here. See the mastery quiz mark scheme for suggested fix-it tasks.</a:t>
            </a:r>
            <a:endParaRPr lang="en-GB" sz="2400" dirty="0">
              <a:latin typeface="Century Gothic" panose="020B0502020202020204" pitchFamily="34" charset="0"/>
            </a:endParaRPr>
          </a:p>
          <a:p>
            <a:pPr marL="457200" indent="-457200">
              <a:buFont typeface="Arial" panose="020B0604020202020204" pitchFamily="34" charset="0"/>
              <a:buChar char="•"/>
            </a:pPr>
            <a:endParaRPr lang="en-GB" sz="2400" dirty="0">
              <a:latin typeface="Century Gothic" panose="020B0502020202020204" pitchFamily="34" charset="0"/>
            </a:endParaRPr>
          </a:p>
          <a:p>
            <a:r>
              <a:rPr lang="en-GB" sz="2400" dirty="0">
                <a:latin typeface="Century Gothic" panose="020B0502020202020204" pitchFamily="34" charset="0"/>
              </a:rPr>
              <a:t>If you got any of QX wrong…</a:t>
            </a:r>
          </a:p>
          <a:p>
            <a:pPr lvl="1"/>
            <a:r>
              <a:rPr lang="en-GB" sz="2400" dirty="0">
                <a:latin typeface="Century Gothic" panose="020B0502020202020204" pitchFamily="34" charset="0"/>
                <a:ea typeface="Century Gothic"/>
                <a:cs typeface="Century Gothic"/>
                <a:sym typeface="Century Gothic"/>
              </a:rPr>
              <a:t>Insert fix-it task instructions here. See the mastery quiz mark scheme for suggested fix-it tasks.</a:t>
            </a:r>
            <a:endParaRPr lang="en-GB" sz="2400" dirty="0">
              <a:latin typeface="Century Gothic" panose="020B0502020202020204" pitchFamily="34" charset="0"/>
            </a:endParaRPr>
          </a:p>
          <a:p>
            <a:endParaRPr lang="en-GB" sz="2400" dirty="0">
              <a:latin typeface="Century Gothic" panose="020B0502020202020204" pitchFamily="34" charset="0"/>
            </a:endParaRPr>
          </a:p>
          <a:p>
            <a:r>
              <a:rPr lang="en-GB" sz="2400" dirty="0">
                <a:latin typeface="Century Gothic" panose="020B0502020202020204" pitchFamily="34" charset="0"/>
              </a:rPr>
              <a:t>If you got QX or QX wrong …</a:t>
            </a:r>
          </a:p>
          <a:p>
            <a:pPr lvl="1"/>
            <a:r>
              <a:rPr lang="en-GB" sz="2400" dirty="0">
                <a:latin typeface="Century Gothic" panose="020B0502020202020204" pitchFamily="34" charset="0"/>
                <a:ea typeface="Century Gothic"/>
                <a:cs typeface="Century Gothic"/>
                <a:sym typeface="Century Gothic"/>
              </a:rPr>
              <a:t>Insert fix-it task instructions here. See the mastery quiz mark scheme for suggested fix-it tasks.</a:t>
            </a:r>
            <a:endParaRPr lang="en-GB" sz="2400" dirty="0">
              <a:latin typeface="Century Gothic" panose="020B0502020202020204" pitchFamily="34" charset="0"/>
            </a:endParaRPr>
          </a:p>
          <a:p>
            <a:pPr lvl="1"/>
            <a:endParaRPr lang="en-GB" sz="2400" dirty="0">
              <a:latin typeface="Century Gothic" panose="020B0502020202020204" pitchFamily="34" charset="0"/>
            </a:endParaRPr>
          </a:p>
          <a:p>
            <a:endParaRPr lang="en-GB" sz="2400" dirty="0">
              <a:latin typeface="Century Gothic" panose="020B0502020202020204" pitchFamily="34" charset="0"/>
            </a:endParaRPr>
          </a:p>
        </p:txBody>
      </p:sp>
      <p:sp>
        <p:nvSpPr>
          <p:cNvPr id="2" name="Title 1">
            <a:extLst>
              <a:ext uri="{FF2B5EF4-FFF2-40B4-BE49-F238E27FC236}">
                <a16:creationId xmlns:a16="http://schemas.microsoft.com/office/drawing/2014/main" id="{5C610907-FAC1-1D46-A7DB-3D285241CCEA}"/>
              </a:ext>
            </a:extLst>
          </p:cNvPr>
          <p:cNvSpPr>
            <a:spLocks noGrp="1"/>
          </p:cNvSpPr>
          <p:nvPr>
            <p:ph type="title"/>
          </p:nvPr>
        </p:nvSpPr>
        <p:spPr/>
        <p:txBody>
          <a:bodyPr>
            <a:normAutofit/>
          </a:bodyPr>
          <a:lstStyle/>
          <a:p>
            <a:r>
              <a:rPr lang="en-GB" dirty="0">
                <a:latin typeface="Century Gothic" panose="020B0502020202020204" pitchFamily="34" charset="0"/>
              </a:rPr>
              <a:t>Complete your fix it task</a:t>
            </a:r>
            <a:endParaRPr lang="en-US" dirty="0"/>
          </a:p>
        </p:txBody>
      </p:sp>
    </p:spTree>
    <p:extLst>
      <p:ext uri="{BB962C8B-B14F-4D97-AF65-F5344CB8AC3E}">
        <p14:creationId xmlns:p14="http://schemas.microsoft.com/office/powerpoint/2010/main" val="37394735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795685611"/>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P4.1.7</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470269" y="5463251"/>
            <a:ext cx="8180445" cy="461665"/>
          </a:xfrm>
          <a:prstGeom prst="rect">
            <a:avLst/>
          </a:prstGeom>
          <a:noFill/>
        </p:spPr>
        <p:txBody>
          <a:bodyPr wrap="none" rtlCol="0">
            <a:spAutoFit/>
          </a:bodyPr>
          <a:lstStyle/>
          <a:p>
            <a:r>
              <a:rPr lang="en-US" sz="2400">
                <a:solidFill>
                  <a:srgbClr val="0070C0"/>
                </a:solidFill>
                <a:latin typeface="Century Gothic" panose="020B0502020202020204" pitchFamily="34" charset="0"/>
                <a:hlinkClick r:id="rId2">
                  <a:extLst>
                    <a:ext uri="{A12FA001-AC4F-418D-AE19-62706E023703}">
                      <ahyp:hlinkClr xmlns:ahyp="http://schemas.microsoft.com/office/drawing/2018/hyperlinkcolor" val="tx"/>
                    </a:ext>
                  </a:extLst>
                </a:hlinkClick>
              </a:rPr>
              <a:t>Send us your feedback by clicking this link. Thank you!</a:t>
            </a:r>
            <a:endParaRPr lang="en-US" sz="2400">
              <a:solidFill>
                <a:srgbClr val="0070C0"/>
              </a:solidFill>
              <a:latin typeface="Century Gothic" panose="020B0502020202020204" pitchFamily="34" charset="0"/>
            </a:endParaRPr>
          </a:p>
        </p:txBody>
      </p:sp>
    </p:spTree>
    <p:extLst>
      <p:ext uri="{BB962C8B-B14F-4D97-AF65-F5344CB8AC3E}">
        <p14:creationId xmlns:p14="http://schemas.microsoft.com/office/powerpoint/2010/main" val="3612247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10784840" cy="53244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sng" dirty="0">
                <a:solidFill>
                  <a:schemeClr val="dk1"/>
                </a:solidFill>
                <a:latin typeface="Century Gothic"/>
                <a:ea typeface="Century Gothic"/>
                <a:cs typeface="Century Gothic"/>
                <a:sym typeface="Century Gothic"/>
              </a:rPr>
              <a:t>Feedback Lesson</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Do Now: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Define density.</a:t>
            </a: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b="0" i="0" u="none" strike="noStrike" cap="none"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State the equation to calculate density.</a:t>
            </a: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Identify the state of matter with the highest density.</a:t>
            </a: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b="0" i="0" u="none" strike="noStrike" cap="none"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Identify the state of matter in which the forces between particles are the strongest.</a:t>
            </a: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Name a piece of equipment used to measure volume.</a:t>
            </a:r>
          </a:p>
          <a:p>
            <a:pPr marR="0" lvl="0" algn="l" rtl="0">
              <a:lnSpc>
                <a:spcPct val="100000"/>
              </a:lnSpc>
              <a:spcBef>
                <a:spcPts val="0"/>
              </a:spcBef>
              <a:spcAft>
                <a:spcPts val="0"/>
              </a:spcAft>
              <a:buClr>
                <a:schemeClr val="dk1"/>
              </a:buClr>
              <a:buSzPts val="2400"/>
            </a:pPr>
            <a:endParaRPr sz="1400" b="0" i="0" u="none" strike="noStrike" cap="none" dirty="0">
              <a:solidFill>
                <a:srgbClr val="000000"/>
              </a:solidFill>
              <a:latin typeface="Arial"/>
              <a:ea typeface="Arial"/>
              <a:cs typeface="Arial"/>
              <a:sym typeface="Arial"/>
            </a:endParaRPr>
          </a:p>
        </p:txBody>
      </p:sp>
      <p:sp>
        <p:nvSpPr>
          <p:cNvPr id="9" name="Google Shape;101;p1">
            <a:extLst>
              <a:ext uri="{FF2B5EF4-FFF2-40B4-BE49-F238E27FC236}">
                <a16:creationId xmlns:a16="http://schemas.microsoft.com/office/drawing/2014/main" id="{4654A9D9-6C37-6043-966A-926AD886CE54}"/>
              </a:ext>
            </a:extLst>
          </p:cNvPr>
          <p:cNvSpPr txBox="1"/>
          <p:nvPr/>
        </p:nvSpPr>
        <p:spPr>
          <a:xfrm>
            <a:off x="819463" y="1981241"/>
            <a:ext cx="1011724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The mass per unit volume.</a:t>
            </a:r>
            <a:endParaRPr sz="1400" b="1" i="0" u="none" strike="noStrike" cap="none" dirty="0">
              <a:solidFill>
                <a:schemeClr val="accent1"/>
              </a:solidFill>
              <a:latin typeface="Arial"/>
              <a:ea typeface="Arial"/>
              <a:cs typeface="Arial"/>
              <a:sym typeface="Arial"/>
            </a:endParaRPr>
          </a:p>
        </p:txBody>
      </p:sp>
      <p:sp>
        <p:nvSpPr>
          <p:cNvPr id="10" name="Google Shape;102;p1">
            <a:extLst>
              <a:ext uri="{FF2B5EF4-FFF2-40B4-BE49-F238E27FC236}">
                <a16:creationId xmlns:a16="http://schemas.microsoft.com/office/drawing/2014/main" id="{7007BDE7-78B3-F74C-9793-1F982B884727}"/>
              </a:ext>
            </a:extLst>
          </p:cNvPr>
          <p:cNvSpPr txBox="1"/>
          <p:nvPr/>
        </p:nvSpPr>
        <p:spPr>
          <a:xfrm>
            <a:off x="833977" y="2707556"/>
            <a:ext cx="10646824"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Density = mass/volume</a:t>
            </a:r>
            <a:endParaRPr sz="1400" b="1" i="0" u="none" strike="noStrike" cap="none" dirty="0">
              <a:solidFill>
                <a:schemeClr val="accent1"/>
              </a:solidFill>
              <a:latin typeface="Arial"/>
              <a:ea typeface="Arial"/>
              <a:cs typeface="Arial"/>
              <a:sym typeface="Arial"/>
            </a:endParaRPr>
          </a:p>
        </p:txBody>
      </p:sp>
      <p:sp>
        <p:nvSpPr>
          <p:cNvPr id="11" name="Google Shape;103;p1">
            <a:extLst>
              <a:ext uri="{FF2B5EF4-FFF2-40B4-BE49-F238E27FC236}">
                <a16:creationId xmlns:a16="http://schemas.microsoft.com/office/drawing/2014/main" id="{F230D780-A99A-B54A-8195-1ED9B4CEFD7D}"/>
              </a:ext>
            </a:extLst>
          </p:cNvPr>
          <p:cNvSpPr txBox="1"/>
          <p:nvPr/>
        </p:nvSpPr>
        <p:spPr>
          <a:xfrm>
            <a:off x="848488" y="3418155"/>
            <a:ext cx="764663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none" strike="noStrike" cap="none" dirty="0">
                <a:solidFill>
                  <a:schemeClr val="accent1"/>
                </a:solidFill>
                <a:latin typeface="Century Gothic" panose="020B0502020202020204" pitchFamily="34" charset="0"/>
                <a:ea typeface="Arial"/>
                <a:cs typeface="Arial"/>
                <a:sym typeface="Arial"/>
              </a:rPr>
              <a:t>Solid</a:t>
            </a:r>
          </a:p>
        </p:txBody>
      </p:sp>
      <p:sp>
        <p:nvSpPr>
          <p:cNvPr id="12" name="Google Shape;103;p1">
            <a:extLst>
              <a:ext uri="{FF2B5EF4-FFF2-40B4-BE49-F238E27FC236}">
                <a16:creationId xmlns:a16="http://schemas.microsoft.com/office/drawing/2014/main" id="{C57369B5-7BE9-B34A-AE7A-6E61CE89FF40}"/>
              </a:ext>
            </a:extLst>
          </p:cNvPr>
          <p:cNvSpPr txBox="1"/>
          <p:nvPr/>
        </p:nvSpPr>
        <p:spPr>
          <a:xfrm>
            <a:off x="819461" y="4506475"/>
            <a:ext cx="10661340"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Solid</a:t>
            </a:r>
            <a:endParaRPr sz="1400" b="1" i="0" u="none" strike="noStrike" cap="none" dirty="0">
              <a:solidFill>
                <a:schemeClr val="accent1"/>
              </a:solidFill>
              <a:latin typeface="Arial"/>
              <a:ea typeface="Arial"/>
              <a:cs typeface="Arial"/>
              <a:sym typeface="Arial"/>
            </a:endParaRPr>
          </a:p>
        </p:txBody>
      </p:sp>
      <p:sp>
        <p:nvSpPr>
          <p:cNvPr id="13" name="Google Shape;103;p1">
            <a:extLst>
              <a:ext uri="{FF2B5EF4-FFF2-40B4-BE49-F238E27FC236}">
                <a16:creationId xmlns:a16="http://schemas.microsoft.com/office/drawing/2014/main" id="{8763EA1F-D884-B946-9EA6-0EF7183610B9}"/>
              </a:ext>
            </a:extLst>
          </p:cNvPr>
          <p:cNvSpPr txBox="1"/>
          <p:nvPr/>
        </p:nvSpPr>
        <p:spPr>
          <a:xfrm>
            <a:off x="800110" y="5306568"/>
            <a:ext cx="8953490"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Measuring cylinder, beaker, pipette</a:t>
            </a:r>
            <a:endParaRPr sz="1400" b="1" i="0" u="none" strike="noStrike" cap="none" dirty="0">
              <a:solidFill>
                <a:schemeClr val="accent1"/>
              </a:solidFill>
              <a:latin typeface="Arial"/>
              <a:ea typeface="Arial"/>
              <a:cs typeface="Arial"/>
              <a:sym typeface="Arial"/>
            </a:endParaRPr>
          </a:p>
        </p:txBody>
      </p:sp>
      <p:pic>
        <p:nvPicPr>
          <p:cNvPr id="2" name="Picture 1">
            <a:extLst>
              <a:ext uri="{FF2B5EF4-FFF2-40B4-BE49-F238E27FC236}">
                <a16:creationId xmlns:a16="http://schemas.microsoft.com/office/drawing/2014/main" id="{1962B90D-ACCC-514D-57B5-6B20C61A1620}"/>
              </a:ext>
            </a:extLst>
          </p:cNvPr>
          <p:cNvPicPr>
            <a:picLocks noChangeAspect="1"/>
          </p:cNvPicPr>
          <p:nvPr/>
        </p:nvPicPr>
        <p:blipFill>
          <a:blip r:embed="rId3"/>
          <a:stretch>
            <a:fillRect/>
          </a:stretch>
        </p:blipFill>
        <p:spPr>
          <a:xfrm>
            <a:off x="10538642" y="5552483"/>
            <a:ext cx="1059440" cy="1044259"/>
          </a:xfrm>
          <a:prstGeom prst="rect">
            <a:avLst/>
          </a:prstGeom>
        </p:spPr>
      </p:pic>
    </p:spTree>
    <p:extLst>
      <p:ext uri="{BB962C8B-B14F-4D97-AF65-F5344CB8AC3E}">
        <p14:creationId xmlns:p14="http://schemas.microsoft.com/office/powerpoint/2010/main" val="299887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12057" y="140185"/>
            <a:ext cx="10643810" cy="563227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sng" dirty="0">
                <a:solidFill>
                  <a:schemeClr val="dk1"/>
                </a:solidFill>
                <a:latin typeface="Century Gothic"/>
                <a:ea typeface="Century Gothic"/>
                <a:cs typeface="Century Gothic"/>
                <a:sym typeface="Century Gothic"/>
              </a:rPr>
              <a:t>Feedback Lesson</a:t>
            </a:r>
            <a:endParaRPr lang="en-GB" sz="2400" b="1" i="0" u="sng"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Do Now:</a:t>
            </a:r>
          </a:p>
          <a:p>
            <a:pPr marL="0" marR="0" lvl="0" indent="0" algn="l" rtl="0">
              <a:lnSpc>
                <a:spcPct val="100000"/>
              </a:lnSpc>
              <a:spcBef>
                <a:spcPts val="0"/>
              </a:spcBef>
              <a:spcAft>
                <a:spcPts val="0"/>
              </a:spcAft>
              <a:buClr>
                <a:srgbClr val="000000"/>
              </a:buClr>
              <a:buSzPts val="2400"/>
              <a:buFont typeface="Arial"/>
              <a:buNone/>
            </a:pPr>
            <a:endParaRPr sz="12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Define density.</a:t>
            </a:r>
            <a:endParaRPr lang="en-GB" sz="2400" b="0" i="0" u="none" strike="noStrike" cap="none"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State the equation to calculate density.</a:t>
            </a: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Identify the state of matter with the highest density.</a:t>
            </a:r>
            <a:endParaRPr lang="en-GB" sz="2400" b="0" i="0" u="none" strike="noStrike" cap="none"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Identify the state of matter in which the forces between particles are the strongest.</a:t>
            </a: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Name a piece of equipment used to measure volume.</a:t>
            </a:r>
          </a:p>
          <a:p>
            <a:pPr lvl="0">
              <a:buClr>
                <a:schemeClr val="dk1"/>
              </a:buClr>
              <a:buSzPts val="2400"/>
            </a:pPr>
            <a:endParaRPr lang="en-GB" sz="2400"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Century Gothic"/>
                <a:ea typeface="Century Gothic"/>
                <a:cs typeface="Century Gothic"/>
                <a:sym typeface="Century Gothic"/>
              </a:rPr>
              <a:t>Drill:</a:t>
            </a:r>
          </a:p>
          <a:p>
            <a:pPr marL="0" marR="0" lvl="0" indent="0" algn="l" rtl="0">
              <a:lnSpc>
                <a:spcPct val="100000"/>
              </a:lnSpc>
              <a:spcBef>
                <a:spcPts val="0"/>
              </a:spcBef>
              <a:spcAft>
                <a:spcPts val="0"/>
              </a:spcAft>
              <a:buClr>
                <a:srgbClr val="000000"/>
              </a:buClr>
              <a:buSzPts val="2400"/>
              <a:buFont typeface="Arial"/>
              <a:buNone/>
            </a:pPr>
            <a:endParaRPr lang="en-US" sz="12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US" sz="2400" dirty="0">
                <a:solidFill>
                  <a:schemeClr val="dk1"/>
                </a:solidFill>
                <a:latin typeface="Century Gothic"/>
                <a:ea typeface="Century Gothic"/>
                <a:cs typeface="Century Gothic"/>
                <a:sym typeface="Century Gothic"/>
              </a:rPr>
              <a:t>Put the states of matter in order of increasing internal energy. </a:t>
            </a:r>
          </a:p>
          <a:p>
            <a:pPr marL="457200" marR="0" lvl="0" indent="-457200" algn="l" rtl="0">
              <a:lnSpc>
                <a:spcPct val="100000"/>
              </a:lnSpc>
              <a:spcBef>
                <a:spcPts val="0"/>
              </a:spcBef>
              <a:spcAft>
                <a:spcPts val="0"/>
              </a:spcAft>
              <a:buClr>
                <a:schemeClr val="dk1"/>
              </a:buClr>
              <a:buSzPts val="2400"/>
              <a:buAutoNum type="arabicPeriod"/>
            </a:pPr>
            <a:r>
              <a:rPr lang="en-US" sz="2400" dirty="0">
                <a:solidFill>
                  <a:schemeClr val="dk1"/>
                </a:solidFill>
                <a:latin typeface="Century Gothic"/>
                <a:ea typeface="Century Gothic"/>
                <a:cs typeface="Century Gothic"/>
                <a:sym typeface="Century Gothic"/>
              </a:rPr>
              <a:t>Identify the state(s) of matter that can be compressed.</a:t>
            </a:r>
          </a:p>
          <a:p>
            <a:pPr marL="457200" marR="0" lvl="0" indent="-457200" algn="l" rtl="0">
              <a:lnSpc>
                <a:spcPct val="100000"/>
              </a:lnSpc>
              <a:spcBef>
                <a:spcPts val="0"/>
              </a:spcBef>
              <a:spcAft>
                <a:spcPts val="0"/>
              </a:spcAft>
              <a:buClr>
                <a:schemeClr val="dk1"/>
              </a:buClr>
              <a:buSzPts val="2400"/>
              <a:buAutoNum type="arabicPeriod"/>
            </a:pPr>
            <a:r>
              <a:rPr lang="en-US" sz="2400" dirty="0">
                <a:solidFill>
                  <a:schemeClr val="dk1"/>
                </a:solidFill>
                <a:latin typeface="Century Gothic"/>
                <a:ea typeface="Century Gothic"/>
                <a:cs typeface="Century Gothic"/>
                <a:sym typeface="Century Gothic"/>
              </a:rPr>
              <a:t>Identify the state(s) of matter that have a fixed volume. </a:t>
            </a:r>
          </a:p>
        </p:txBody>
      </p:sp>
      <p:pic>
        <p:nvPicPr>
          <p:cNvPr id="2" name="Picture 1">
            <a:extLst>
              <a:ext uri="{FF2B5EF4-FFF2-40B4-BE49-F238E27FC236}">
                <a16:creationId xmlns:a16="http://schemas.microsoft.com/office/drawing/2014/main" id="{6DCB5704-6A8B-1917-4DE5-63820916E925}"/>
              </a:ext>
            </a:extLst>
          </p:cNvPr>
          <p:cNvPicPr>
            <a:picLocks noChangeAspect="1"/>
          </p:cNvPicPr>
          <p:nvPr/>
        </p:nvPicPr>
        <p:blipFill>
          <a:blip r:embed="rId3"/>
          <a:stretch>
            <a:fillRect/>
          </a:stretch>
        </p:blipFill>
        <p:spPr>
          <a:xfrm>
            <a:off x="10538642" y="5552483"/>
            <a:ext cx="1059440" cy="1044259"/>
          </a:xfrm>
          <a:prstGeom prst="rect">
            <a:avLst/>
          </a:prstGeom>
        </p:spPr>
      </p:pic>
    </p:spTree>
    <p:extLst>
      <p:ext uri="{BB962C8B-B14F-4D97-AF65-F5344CB8AC3E}">
        <p14:creationId xmlns:p14="http://schemas.microsoft.com/office/powerpoint/2010/main" val="3330400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ee crystal structure nacl chemical vector">
            <a:extLst>
              <a:ext uri="{FF2B5EF4-FFF2-40B4-BE49-F238E27FC236}">
                <a16:creationId xmlns:a16="http://schemas.microsoft.com/office/drawing/2014/main" id="{7B55116C-5AEB-3678-7F40-C90AC645D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1134" y="530397"/>
            <a:ext cx="5276539" cy="48069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P4.1.7</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509478" y="2102199"/>
            <a:ext cx="6823651" cy="430800"/>
          </a:xfrm>
        </p:spPr>
        <p:txBody>
          <a:bodyPr/>
          <a:lstStyle/>
          <a:p>
            <a:r>
              <a:rPr lang="en-US" dirty="0">
                <a:latin typeface="Century Gothic" panose="020B0502020202020204" pitchFamily="34" charset="0"/>
              </a:rPr>
              <a:t>Feedback Lesson</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27/06/2023</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0" name="TextBox 1">
            <a:extLst>
              <a:ext uri="{FF2B5EF4-FFF2-40B4-BE49-F238E27FC236}">
                <a16:creationId xmlns:a16="http://schemas.microsoft.com/office/drawing/2014/main" id="{29E40D1C-44AF-48D3-B0D3-718E1D46F2EB}"/>
              </a:ext>
            </a:extLst>
          </p:cNvPr>
          <p:cNvSpPr txBox="1"/>
          <p:nvPr/>
        </p:nvSpPr>
        <p:spPr>
          <a:xfrm>
            <a:off x="335157" y="4522554"/>
            <a:ext cx="4611597" cy="2062103"/>
          </a:xfrm>
          <a:prstGeom prst="rect">
            <a:avLst/>
          </a:prstGeom>
          <a:noFill/>
        </p:spPr>
        <p:txBody>
          <a:bodyPr wrap="square" lIns="91440" tIns="45720" rIns="91440" bIns="45720" numCol="1"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lnSpc>
                <a:spcPct val="100000"/>
              </a:lnSpc>
              <a:spcBef>
                <a:spcPts val="0"/>
              </a:spcBef>
              <a:spcAft>
                <a:spcPts val="0"/>
              </a:spcAft>
              <a:buClrTx/>
              <a:buSzTx/>
              <a:tabLst/>
              <a:defRPr/>
            </a:pPr>
            <a:r>
              <a:rPr kumimoji="0" lang="en-US"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P4.2.1 Prior Knowledge Review</a:t>
            </a:r>
          </a:p>
          <a:p>
            <a:pPr marR="0" lvl="0" algn="l" defTabSz="914400" rtl="0" eaLnBrk="1" fontAlgn="auto" latinLnBrk="0" hangingPunct="1">
              <a:lnSpc>
                <a:spcPct val="100000"/>
              </a:lnSpc>
              <a:spcBef>
                <a:spcPts val="0"/>
              </a:spcBef>
              <a:spcAft>
                <a:spcPts val="0"/>
              </a:spcAft>
              <a:buClrTx/>
              <a:buSzTx/>
              <a:tabLst/>
              <a:defRPr/>
            </a:pPr>
            <a:r>
              <a:rPr kumimoji="0" lang="en-US"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P4.2.2  </a:t>
            </a:r>
            <a:r>
              <a:rPr lang="en-US" dirty="0">
                <a:solidFill>
                  <a:srgbClr val="000000"/>
                </a:solidFill>
                <a:latin typeface="Century Gothic" panose="020B0502020202020204" pitchFamily="34" charset="0"/>
                <a:cs typeface="Arial"/>
                <a:sym typeface="Arial"/>
              </a:rPr>
              <a:t>Density</a:t>
            </a:r>
            <a:endParaRPr kumimoji="0" lang="en-US"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P4.2.3 Measuring Density</a:t>
            </a:r>
          </a:p>
          <a:p>
            <a:pPr marR="0" lvl="0" algn="l" defTabSz="914400" rtl="0" eaLnBrk="1" fontAlgn="auto" latinLnBrk="0" hangingPunct="1">
              <a:lnSpc>
                <a:spcPct val="100000"/>
              </a:lnSpc>
              <a:spcBef>
                <a:spcPts val="0"/>
              </a:spcBef>
              <a:spcAft>
                <a:spcPts val="0"/>
              </a:spcAft>
              <a:buClrTx/>
              <a:buSzTx/>
              <a:tabLst/>
              <a:defRPr/>
            </a:pPr>
            <a:r>
              <a:rPr kumimoji="0" lang="en-US" i="0" u="none" strike="noStrike" kern="1200" cap="none" spc="0" normalizeH="0" baseline="0" noProof="0" dirty="0">
                <a:ln>
                  <a:noFill/>
                </a:ln>
                <a:solidFill>
                  <a:srgbClr val="000000"/>
                </a:solidFill>
                <a:effectLst/>
                <a:uLnTx/>
                <a:uFillTx/>
                <a:latin typeface="Century Gothic"/>
                <a:cs typeface="Arial"/>
                <a:sym typeface="Arial"/>
              </a:rPr>
              <a:t>P4.2.4 Gas Pressure</a:t>
            </a:r>
            <a:endParaRPr lang="en-US" i="0" u="none" strike="noStrike" kern="1200" cap="none" spc="0" normalizeH="0" baseline="0" noProof="0" dirty="0">
              <a:ln>
                <a:noFill/>
              </a:ln>
              <a:solidFill>
                <a:srgbClr val="000000"/>
              </a:solidFill>
              <a:effectLst/>
              <a:uLnTx/>
              <a:uFillTx/>
              <a:latin typeface="Century Gothic"/>
              <a:cs typeface="Arial"/>
            </a:endParaRPr>
          </a:p>
          <a:p>
            <a:pPr marR="0" lvl="0" algn="l" defTabSz="914400" rtl="0" eaLnBrk="1" fontAlgn="auto" latinLnBrk="0" hangingPunct="1">
              <a:lnSpc>
                <a:spcPct val="100000"/>
              </a:lnSpc>
              <a:spcBef>
                <a:spcPts val="0"/>
              </a:spcBef>
              <a:spcAft>
                <a:spcPts val="0"/>
              </a:spcAft>
              <a:buClrTx/>
              <a:buSzTx/>
              <a:tabLst/>
              <a:defRPr/>
            </a:pPr>
            <a:r>
              <a:rPr kumimoji="0" lang="en-US"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P4.2.5 Taking it Further: Pressure</a:t>
            </a:r>
          </a:p>
          <a:p>
            <a:pPr marR="0" lvl="0" algn="l" defTabSz="914400" rtl="0" eaLnBrk="1" fontAlgn="auto" latinLnBrk="0" hangingPunct="1">
              <a:lnSpc>
                <a:spcPct val="100000"/>
              </a:lnSpc>
              <a:spcBef>
                <a:spcPts val="0"/>
              </a:spcBef>
              <a:spcAft>
                <a:spcPts val="0"/>
              </a:spcAft>
              <a:buClrTx/>
              <a:buSzTx/>
              <a:tabLst/>
              <a:defRPr/>
            </a:pPr>
            <a:r>
              <a:rPr lang="en-US" dirty="0">
                <a:solidFill>
                  <a:srgbClr val="000000"/>
                </a:solidFill>
                <a:latin typeface="Century Gothic" panose="020B0502020202020204" pitchFamily="34" charset="0"/>
                <a:cs typeface="Arial"/>
                <a:sym typeface="Arial"/>
              </a:rPr>
              <a:t>P4.2.6 Taking it Further: Pressure in Fluids</a:t>
            </a:r>
          </a:p>
          <a:p>
            <a:pPr marL="342900" marR="0" lvl="0" indent="-342900" algn="l"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US" sz="20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P4.2.7 Feedback Lesson</a:t>
            </a:r>
          </a:p>
        </p:txBody>
      </p:sp>
      <p:pic>
        <p:nvPicPr>
          <p:cNvPr id="4" name="Picture 3">
            <a:extLst>
              <a:ext uri="{FF2B5EF4-FFF2-40B4-BE49-F238E27FC236}">
                <a16:creationId xmlns:a16="http://schemas.microsoft.com/office/drawing/2014/main" id="{E463F75F-6804-ACE1-4587-A991CFD8CE85}"/>
              </a:ext>
            </a:extLst>
          </p:cNvPr>
          <p:cNvPicPr>
            <a:picLocks noChangeAspect="1"/>
          </p:cNvPicPr>
          <p:nvPr/>
        </p:nvPicPr>
        <p:blipFill>
          <a:blip r:embed="rId4"/>
          <a:stretch>
            <a:fillRect/>
          </a:stretch>
        </p:blipFill>
        <p:spPr>
          <a:xfrm>
            <a:off x="10484854" y="5086318"/>
            <a:ext cx="1059440" cy="1044259"/>
          </a:xfrm>
          <a:prstGeom prst="rect">
            <a:avLst/>
          </a:prstGeom>
        </p:spPr>
      </p:pic>
      <p:pic>
        <p:nvPicPr>
          <p:cNvPr id="6" name="Picture 5" descr="Icon&#10;&#10;Description automatically generated">
            <a:extLst>
              <a:ext uri="{FF2B5EF4-FFF2-40B4-BE49-F238E27FC236}">
                <a16:creationId xmlns:a16="http://schemas.microsoft.com/office/drawing/2014/main" id="{CED8519C-C088-5FF3-1A44-D251F0144D7F}"/>
              </a:ext>
            </a:extLst>
          </p:cNvPr>
          <p:cNvPicPr>
            <a:picLocks noChangeAspect="1"/>
          </p:cNvPicPr>
          <p:nvPr/>
        </p:nvPicPr>
        <p:blipFill>
          <a:blip r:embed="rId5"/>
          <a:stretch>
            <a:fillRect/>
          </a:stretch>
        </p:blipFill>
        <p:spPr>
          <a:xfrm>
            <a:off x="6502961" y="1386981"/>
            <a:ext cx="837234" cy="432292"/>
          </a:xfrm>
          <a:prstGeom prst="rect">
            <a:avLst/>
          </a:prstGeom>
        </p:spPr>
      </p:pic>
    </p:spTree>
    <p:extLst>
      <p:ext uri="{BB962C8B-B14F-4D97-AF65-F5344CB8AC3E}">
        <p14:creationId xmlns:p14="http://schemas.microsoft.com/office/powerpoint/2010/main" val="1751301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952" y="1314547"/>
            <a:ext cx="10620000" cy="2308324"/>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State…</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Describe…</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Explain…</a:t>
            </a:r>
          </a:p>
          <a:p>
            <a:pPr marL="342900" indent="-342900">
              <a:buFont typeface="Arial" panose="020B0604020202020204" pitchFamily="34" charset="0"/>
              <a:buChar char="•"/>
            </a:pPr>
            <a:endParaRPr lang="en-US" sz="2400" dirty="0">
              <a:latin typeface="Century Gothic" panose="020B0502020202020204" pitchFamily="34" charset="0"/>
            </a:endParaRP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Key Words:</a:t>
            </a:r>
          </a:p>
        </p:txBody>
      </p:sp>
      <p:sp>
        <p:nvSpPr>
          <p:cNvPr id="16" name="Rectangle 15">
            <a:extLst>
              <a:ext uri="{FF2B5EF4-FFF2-40B4-BE49-F238E27FC236}">
                <a16:creationId xmlns:a16="http://schemas.microsoft.com/office/drawing/2014/main" id="{B64ED01C-C548-EE42-9092-F91E02814DD6}"/>
              </a:ext>
            </a:extLst>
          </p:cNvPr>
          <p:cNvSpPr/>
          <p:nvPr/>
        </p:nvSpPr>
        <p:spPr>
          <a:xfrm>
            <a:off x="1980581" y="5755170"/>
            <a:ext cx="2065639"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density</a:t>
            </a:r>
          </a:p>
        </p:txBody>
      </p:sp>
      <p:sp>
        <p:nvSpPr>
          <p:cNvPr id="17" name="Rectangle 16">
            <a:extLst>
              <a:ext uri="{FF2B5EF4-FFF2-40B4-BE49-F238E27FC236}">
                <a16:creationId xmlns:a16="http://schemas.microsoft.com/office/drawing/2014/main" id="{88AA482A-8AA7-FB4C-A26F-662DA89FABC0}"/>
              </a:ext>
            </a:extLst>
          </p:cNvPr>
          <p:cNvSpPr/>
          <p:nvPr/>
        </p:nvSpPr>
        <p:spPr>
          <a:xfrm>
            <a:off x="4144200" y="5755169"/>
            <a:ext cx="1845120"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mass</a:t>
            </a:r>
          </a:p>
        </p:txBody>
      </p:sp>
      <p:sp>
        <p:nvSpPr>
          <p:cNvPr id="19" name="Rectangle 18">
            <a:extLst>
              <a:ext uri="{FF2B5EF4-FFF2-40B4-BE49-F238E27FC236}">
                <a16:creationId xmlns:a16="http://schemas.microsoft.com/office/drawing/2014/main" id="{D0CD0742-3E28-804C-8BF7-94082566C4BE}"/>
              </a:ext>
            </a:extLst>
          </p:cNvPr>
          <p:cNvSpPr/>
          <p:nvPr/>
        </p:nvSpPr>
        <p:spPr>
          <a:xfrm>
            <a:off x="5839860" y="4891803"/>
            <a:ext cx="2188717"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volume</a:t>
            </a:r>
          </a:p>
        </p:txBody>
      </p:sp>
      <p:sp>
        <p:nvSpPr>
          <p:cNvPr id="20" name="Rectangle 19">
            <a:extLst>
              <a:ext uri="{FF2B5EF4-FFF2-40B4-BE49-F238E27FC236}">
                <a16:creationId xmlns:a16="http://schemas.microsoft.com/office/drawing/2014/main" id="{36E9AA27-6C36-774B-ACF0-F46012D8EB96}"/>
              </a:ext>
            </a:extLst>
          </p:cNvPr>
          <p:cNvSpPr/>
          <p:nvPr/>
        </p:nvSpPr>
        <p:spPr>
          <a:xfrm>
            <a:off x="4031389" y="4897279"/>
            <a:ext cx="1729331"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density</a:t>
            </a:r>
          </a:p>
        </p:txBody>
      </p:sp>
      <p:sp>
        <p:nvSpPr>
          <p:cNvPr id="21" name="Rectangle 20">
            <a:extLst>
              <a:ext uri="{FF2B5EF4-FFF2-40B4-BE49-F238E27FC236}">
                <a16:creationId xmlns:a16="http://schemas.microsoft.com/office/drawing/2014/main" id="{9FECD72D-E32B-894F-97BD-CA5C4A5214BE}"/>
              </a:ext>
            </a:extLst>
          </p:cNvPr>
          <p:cNvSpPr/>
          <p:nvPr/>
        </p:nvSpPr>
        <p:spPr>
          <a:xfrm>
            <a:off x="1980581" y="4891803"/>
            <a:ext cx="1981819"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matter</a:t>
            </a:r>
          </a:p>
        </p:txBody>
      </p:sp>
      <p:sp>
        <p:nvSpPr>
          <p:cNvPr id="4" name="Rectangle 3">
            <a:extLst>
              <a:ext uri="{FF2B5EF4-FFF2-40B4-BE49-F238E27FC236}">
                <a16:creationId xmlns:a16="http://schemas.microsoft.com/office/drawing/2014/main" id="{634FB33B-9408-446F-6827-F2A86A80F8EC}"/>
              </a:ext>
            </a:extLst>
          </p:cNvPr>
          <p:cNvSpPr/>
          <p:nvPr/>
        </p:nvSpPr>
        <p:spPr>
          <a:xfrm>
            <a:off x="6081858" y="5762427"/>
            <a:ext cx="1845120"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pressure</a:t>
            </a:r>
          </a:p>
        </p:txBody>
      </p:sp>
    </p:spTree>
    <p:extLst>
      <p:ext uri="{BB962C8B-B14F-4D97-AF65-F5344CB8AC3E}">
        <p14:creationId xmlns:p14="http://schemas.microsoft.com/office/powerpoint/2010/main" val="1966693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a:solidFill>
                  <a:schemeClr val="dk1"/>
                </a:solidFill>
                <a:latin typeface="Century Gothic"/>
                <a:ea typeface="Century Gothic"/>
                <a:cs typeface="Century Gothic"/>
                <a:sym typeface="Century Gothic"/>
              </a:rPr>
              <a:t>The </a:t>
            </a:r>
            <a:r>
              <a:rPr lang="en-GB" sz="2400" b="1" i="0" u="none" strike="noStrike" cap="none">
                <a:solidFill>
                  <a:schemeClr val="dk1"/>
                </a:solidFill>
                <a:latin typeface="Century Gothic"/>
                <a:ea typeface="Century Gothic"/>
                <a:cs typeface="Century Gothic"/>
                <a:sym typeface="Century Gothic"/>
              </a:rPr>
              <a:t>fix-it</a:t>
            </a:r>
            <a:r>
              <a:rPr lang="en-GB" sz="2400" b="0" i="0" u="none" strike="noStrike" cap="none">
                <a:solidFill>
                  <a:schemeClr val="dk1"/>
                </a:solidFill>
                <a:latin typeface="Century Gothic"/>
                <a:ea typeface="Century Gothic"/>
                <a:cs typeface="Century Gothic"/>
                <a:sym typeface="Century Gothic"/>
              </a:rPr>
              <a:t> is an opportunity to respond to gaps in knowledge, especially those identified by th</a:t>
            </a:r>
            <a:r>
              <a:rPr lang="en-GB" sz="2400">
                <a:solidFill>
                  <a:schemeClr val="dk1"/>
                </a:solidFill>
                <a:latin typeface="Century Gothic"/>
                <a:ea typeface="Century Gothic"/>
                <a:cs typeface="Century Gothic"/>
                <a:sym typeface="Century Gothic"/>
              </a:rPr>
              <a:t>e previous lesson’s exit ticket.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a:solidFill>
                  <a:schemeClr val="dk1"/>
                </a:solidFill>
                <a:latin typeface="Century Gothic"/>
                <a:ea typeface="Arial"/>
                <a:cs typeface="Arial"/>
                <a:sym typeface="Century Gothic"/>
              </a:rPr>
              <a:t>reteach</a:t>
            </a:r>
            <a:r>
              <a:rPr lang="en-GB" sz="2400">
                <a:solidFill>
                  <a:schemeClr val="dk1"/>
                </a:solidFill>
                <a:latin typeface="Century Gothic"/>
                <a:ea typeface="Arial"/>
                <a:cs typeface="Arial"/>
                <a:sym typeface="Century Gothic"/>
              </a:rPr>
              <a:t>, </a:t>
            </a:r>
            <a:r>
              <a:rPr lang="en-GB" sz="2400" b="1" i="0" u="none" strike="noStrike" cap="none">
                <a:solidFill>
                  <a:schemeClr val="dk1"/>
                </a:solidFill>
                <a:latin typeface="Century Gothic"/>
                <a:ea typeface="Arial"/>
                <a:cs typeface="Arial"/>
                <a:sym typeface="Century Gothic"/>
              </a:rPr>
              <a:t>explanation, de</a:t>
            </a:r>
            <a:r>
              <a:rPr lang="en-GB" sz="2400" b="1">
                <a:solidFill>
                  <a:schemeClr val="dk1"/>
                </a:solidFill>
                <a:latin typeface="Century Gothic"/>
                <a:ea typeface="Arial"/>
                <a:cs typeface="Arial"/>
                <a:sym typeface="Century Gothic"/>
              </a:rPr>
              <a:t>monstration</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modelling</a:t>
            </a:r>
            <a:r>
              <a:rPr lang="en-GB" sz="2400">
                <a:solidFill>
                  <a:schemeClr val="dk1"/>
                </a:solidFill>
                <a:latin typeface="Century Gothic"/>
                <a:ea typeface="Arial"/>
                <a:cs typeface="Arial"/>
                <a:sym typeface="Century Gothic"/>
              </a:rPr>
              <a:t> </a:t>
            </a:r>
            <a:r>
              <a:rPr lang="en-GB" sz="2400" b="0" i="0" u="none" strike="noStrike" cap="none">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practise</a:t>
            </a:r>
            <a:r>
              <a:rPr lang="en-GB" sz="240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redrafting</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improving</a:t>
            </a:r>
            <a:r>
              <a:rPr lang="en-GB" sz="240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spTree>
    <p:extLst>
      <p:ext uri="{BB962C8B-B14F-4D97-AF65-F5344CB8AC3E}">
        <p14:creationId xmlns:p14="http://schemas.microsoft.com/office/powerpoint/2010/main" val="810804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95FC32-8206-4DDE-B2B9-D71D33157FA3}"/>
              </a:ext>
            </a:extLst>
          </p:cNvPr>
          <p:cNvSpPr>
            <a:spLocks noGrp="1"/>
          </p:cNvSpPr>
          <p:nvPr>
            <p:ph type="title"/>
          </p:nvPr>
        </p:nvSpPr>
        <p:spPr/>
        <p:txBody>
          <a:bodyPr/>
          <a:lstStyle/>
          <a:p>
            <a:r>
              <a:rPr lang="en-GB" dirty="0">
                <a:latin typeface="Century Gothic" panose="020B0502020202020204" pitchFamily="34" charset="0"/>
              </a:rPr>
              <a:t>The Big Idea: Energy is Conserved</a:t>
            </a:r>
          </a:p>
        </p:txBody>
      </p:sp>
      <p:pic>
        <p:nvPicPr>
          <p:cNvPr id="5" name="Picture 4" descr="A picture containing text, screenshot, font, document&#10;&#10;Description automatically generated">
            <a:extLst>
              <a:ext uri="{FF2B5EF4-FFF2-40B4-BE49-F238E27FC236}">
                <a16:creationId xmlns:a16="http://schemas.microsoft.com/office/drawing/2014/main" id="{C7F9C8EA-D585-CDB3-2746-BE70250E5451}"/>
              </a:ext>
            </a:extLst>
          </p:cNvPr>
          <p:cNvPicPr>
            <a:picLocks noChangeAspect="1"/>
          </p:cNvPicPr>
          <p:nvPr/>
        </p:nvPicPr>
        <p:blipFill>
          <a:blip r:embed="rId3"/>
          <a:stretch>
            <a:fillRect/>
          </a:stretch>
        </p:blipFill>
        <p:spPr>
          <a:xfrm>
            <a:off x="1618375" y="986118"/>
            <a:ext cx="3986622" cy="5665694"/>
          </a:xfrm>
          <a:prstGeom prst="rect">
            <a:avLst/>
          </a:prstGeom>
          <a:ln>
            <a:solidFill>
              <a:schemeClr val="tx1"/>
            </a:solidFill>
          </a:ln>
        </p:spPr>
      </p:pic>
      <p:pic>
        <p:nvPicPr>
          <p:cNvPr id="6" name="Picture 5" descr="A picture containing text, screenshot, font, document&#10;&#10;Description automatically generated">
            <a:extLst>
              <a:ext uri="{FF2B5EF4-FFF2-40B4-BE49-F238E27FC236}">
                <a16:creationId xmlns:a16="http://schemas.microsoft.com/office/drawing/2014/main" id="{F40B0C2C-016F-6894-879C-F36B2E1EBBDF}"/>
              </a:ext>
            </a:extLst>
          </p:cNvPr>
          <p:cNvPicPr>
            <a:picLocks noChangeAspect="1"/>
          </p:cNvPicPr>
          <p:nvPr/>
        </p:nvPicPr>
        <p:blipFill>
          <a:blip r:embed="rId4"/>
          <a:stretch>
            <a:fillRect/>
          </a:stretch>
        </p:blipFill>
        <p:spPr>
          <a:xfrm>
            <a:off x="5709235" y="963980"/>
            <a:ext cx="4008506" cy="5696795"/>
          </a:xfrm>
          <a:prstGeom prst="rect">
            <a:avLst/>
          </a:prstGeom>
          <a:ln>
            <a:solidFill>
              <a:schemeClr val="tx1"/>
            </a:solidFill>
          </a:ln>
        </p:spPr>
      </p:pic>
    </p:spTree>
    <p:extLst>
      <p:ext uri="{BB962C8B-B14F-4D97-AF65-F5344CB8AC3E}">
        <p14:creationId xmlns:p14="http://schemas.microsoft.com/office/powerpoint/2010/main" val="109452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6952E15F-BF65-514B-A83E-DCADAEAD540E}"/>
              </a:ext>
            </a:extLst>
          </p:cNvPr>
          <p:cNvGraphicFramePr>
            <a:graphicFrameLocks noGrp="1"/>
          </p:cNvGraphicFramePr>
          <p:nvPr>
            <p:extLst>
              <p:ext uri="{D42A27DB-BD31-4B8C-83A1-F6EECF244321}">
                <p14:modId xmlns:p14="http://schemas.microsoft.com/office/powerpoint/2010/main" val="2147511770"/>
              </p:ext>
            </p:extLst>
          </p:nvPr>
        </p:nvGraphicFramePr>
        <p:xfrm>
          <a:off x="659270" y="1659375"/>
          <a:ext cx="5078484" cy="4370570"/>
        </p:xfrm>
        <a:graphic>
          <a:graphicData uri="http://schemas.openxmlformats.org/drawingml/2006/table">
            <a:tbl>
              <a:tblPr firstRow="1" bandRow="1">
                <a:tableStyleId>{5C22544A-7EE6-4342-B048-85BDC9FD1C3A}</a:tableStyleId>
              </a:tblPr>
              <a:tblGrid>
                <a:gridCol w="2539242">
                  <a:extLst>
                    <a:ext uri="{9D8B030D-6E8A-4147-A177-3AD203B41FA5}">
                      <a16:colId xmlns:a16="http://schemas.microsoft.com/office/drawing/2014/main" val="1065475146"/>
                    </a:ext>
                  </a:extLst>
                </a:gridCol>
                <a:gridCol w="2539242">
                  <a:extLst>
                    <a:ext uri="{9D8B030D-6E8A-4147-A177-3AD203B41FA5}">
                      <a16:colId xmlns:a16="http://schemas.microsoft.com/office/drawing/2014/main" val="3459490643"/>
                    </a:ext>
                  </a:extLst>
                </a:gridCol>
              </a:tblGrid>
              <a:tr h="4334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Question</a:t>
                      </a:r>
                      <a:endParaRPr lang="en-GB"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Answer</a:t>
                      </a:r>
                      <a:endParaRPr lang="en-GB"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7860541"/>
                  </a:ext>
                </a:extLst>
              </a:tr>
              <a:tr h="43946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1</a:t>
                      </a:r>
                      <a:endParaRPr lang="en-GB"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8021254"/>
                  </a:ext>
                </a:extLst>
              </a:tr>
              <a:tr h="43946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2</a:t>
                      </a:r>
                      <a:endParaRPr lang="en-GB"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6763981"/>
                  </a:ext>
                </a:extLst>
              </a:tr>
              <a:tr h="43946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3</a:t>
                      </a:r>
                      <a:endParaRPr lang="en-GB"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41308024"/>
                  </a:ext>
                </a:extLst>
              </a:tr>
              <a:tr h="43946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4</a:t>
                      </a:r>
                      <a:endParaRPr lang="en-GB"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43973681"/>
                  </a:ext>
                </a:extLst>
              </a:tr>
              <a:tr h="43946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5</a:t>
                      </a:r>
                      <a:endParaRPr lang="en-GB"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5831425"/>
                  </a:ext>
                </a:extLst>
              </a:tr>
              <a:tr h="43946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6</a:t>
                      </a:r>
                      <a:endParaRPr lang="en-GB"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33087876"/>
                  </a:ext>
                </a:extLst>
              </a:tr>
              <a:tr h="4334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7</a:t>
                      </a:r>
                      <a:endParaRPr lang="en-GB"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45567972"/>
                  </a:ext>
                </a:extLst>
              </a:tr>
              <a:tr h="4334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8</a:t>
                      </a:r>
                      <a:endParaRPr lang="en-GB"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16441372"/>
                  </a:ext>
                </a:extLst>
              </a:tr>
              <a:tr h="4334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9</a:t>
                      </a:r>
                      <a:endParaRPr lang="en-GB"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8405148"/>
                  </a:ext>
                </a:extLst>
              </a:tr>
            </a:tbl>
          </a:graphicData>
        </a:graphic>
      </p:graphicFrame>
      <p:sp>
        <p:nvSpPr>
          <p:cNvPr id="7" name="TextBox 6"/>
          <p:cNvSpPr txBox="1"/>
          <p:nvPr/>
        </p:nvSpPr>
        <p:spPr>
          <a:xfrm>
            <a:off x="540000" y="909869"/>
            <a:ext cx="9802949" cy="369332"/>
          </a:xfrm>
          <a:prstGeom prst="rect">
            <a:avLst/>
          </a:prstGeom>
          <a:noFill/>
        </p:spPr>
        <p:txBody>
          <a:bodyPr wrap="square" lIns="0" tIns="0" rIns="0" bIns="0" rtlCol="0">
            <a:spAutoFit/>
          </a:bodyPr>
          <a:lstStyle/>
          <a:p>
            <a:r>
              <a:rPr lang="en-GB" sz="2400" dirty="0">
                <a:latin typeface="Century Gothic" panose="020B0502020202020204" pitchFamily="34" charset="0"/>
              </a:rPr>
              <a:t>Can you explain why your answer was wrong?</a:t>
            </a:r>
            <a:endParaRPr lang="en-GB" sz="2400" b="1" dirty="0">
              <a:latin typeface="Century Gothic" panose="020B0502020202020204" pitchFamily="34" charset="0"/>
            </a:endParaRPr>
          </a:p>
        </p:txBody>
      </p:sp>
      <p:sp>
        <p:nvSpPr>
          <p:cNvPr id="2" name="Title 1">
            <a:extLst>
              <a:ext uri="{FF2B5EF4-FFF2-40B4-BE49-F238E27FC236}">
                <a16:creationId xmlns:a16="http://schemas.microsoft.com/office/drawing/2014/main" id="{180D45BC-6919-504F-B25A-383CFF62F843}"/>
              </a:ext>
            </a:extLst>
          </p:cNvPr>
          <p:cNvSpPr>
            <a:spLocks noGrp="1"/>
          </p:cNvSpPr>
          <p:nvPr>
            <p:ph type="title"/>
          </p:nvPr>
        </p:nvSpPr>
        <p:spPr/>
        <p:txBody>
          <a:bodyPr>
            <a:normAutofit/>
          </a:bodyPr>
          <a:lstStyle/>
          <a:p>
            <a:r>
              <a:rPr lang="en-GB" dirty="0">
                <a:latin typeface="Century Gothic" panose="020B0502020202020204" pitchFamily="34" charset="0"/>
              </a:rPr>
              <a:t>Answers</a:t>
            </a:r>
            <a:endParaRPr lang="en-US" dirty="0"/>
          </a:p>
        </p:txBody>
      </p:sp>
      <p:sp>
        <p:nvSpPr>
          <p:cNvPr id="3" name="TextBox 2">
            <a:extLst>
              <a:ext uri="{FF2B5EF4-FFF2-40B4-BE49-F238E27FC236}">
                <a16:creationId xmlns:a16="http://schemas.microsoft.com/office/drawing/2014/main" id="{8F2B5B51-20C7-5946-866D-E14982FECE80}"/>
              </a:ext>
            </a:extLst>
          </p:cNvPr>
          <p:cNvSpPr txBox="1"/>
          <p:nvPr/>
        </p:nvSpPr>
        <p:spPr>
          <a:xfrm>
            <a:off x="4140000" y="2093907"/>
            <a:ext cx="404278"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C</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E5DCA251-4083-8C42-A361-6425C6F2DF46}"/>
              </a:ext>
            </a:extLst>
          </p:cNvPr>
          <p:cNvSpPr txBox="1"/>
          <p:nvPr/>
        </p:nvSpPr>
        <p:spPr>
          <a:xfrm>
            <a:off x="4140000" y="2541854"/>
            <a:ext cx="404278"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C</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Box 27">
            <a:extLst>
              <a:ext uri="{FF2B5EF4-FFF2-40B4-BE49-F238E27FC236}">
                <a16:creationId xmlns:a16="http://schemas.microsoft.com/office/drawing/2014/main" id="{6DF8A603-4A42-D54F-B958-5B889E10EDC4}"/>
              </a:ext>
            </a:extLst>
          </p:cNvPr>
          <p:cNvSpPr txBox="1"/>
          <p:nvPr/>
        </p:nvSpPr>
        <p:spPr>
          <a:xfrm>
            <a:off x="4140000" y="3450280"/>
            <a:ext cx="348172"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B</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Box 28">
            <a:extLst>
              <a:ext uri="{FF2B5EF4-FFF2-40B4-BE49-F238E27FC236}">
                <a16:creationId xmlns:a16="http://schemas.microsoft.com/office/drawing/2014/main" id="{10D59E33-B744-AD41-B1EE-33E23ECE700B}"/>
              </a:ext>
            </a:extLst>
          </p:cNvPr>
          <p:cNvSpPr txBox="1"/>
          <p:nvPr/>
        </p:nvSpPr>
        <p:spPr>
          <a:xfrm>
            <a:off x="4140000" y="3002333"/>
            <a:ext cx="393056"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A</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0" name="TextBox 29">
            <a:extLst>
              <a:ext uri="{FF2B5EF4-FFF2-40B4-BE49-F238E27FC236}">
                <a16:creationId xmlns:a16="http://schemas.microsoft.com/office/drawing/2014/main" id="{ECC008BF-D17B-C14A-AAFA-B4B198244641}"/>
              </a:ext>
            </a:extLst>
          </p:cNvPr>
          <p:cNvSpPr txBox="1"/>
          <p:nvPr/>
        </p:nvSpPr>
        <p:spPr>
          <a:xfrm>
            <a:off x="4140000" y="3876904"/>
            <a:ext cx="404278"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C</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Box 30">
            <a:extLst>
              <a:ext uri="{FF2B5EF4-FFF2-40B4-BE49-F238E27FC236}">
                <a16:creationId xmlns:a16="http://schemas.microsoft.com/office/drawing/2014/main" id="{AD3BD66B-AC3D-CD49-9253-F40FAF4C731D}"/>
              </a:ext>
            </a:extLst>
          </p:cNvPr>
          <p:cNvSpPr txBox="1"/>
          <p:nvPr/>
        </p:nvSpPr>
        <p:spPr>
          <a:xfrm>
            <a:off x="4140000" y="4289672"/>
            <a:ext cx="348172"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B</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Box 31">
            <a:extLst>
              <a:ext uri="{FF2B5EF4-FFF2-40B4-BE49-F238E27FC236}">
                <a16:creationId xmlns:a16="http://schemas.microsoft.com/office/drawing/2014/main" id="{11871897-4AC1-0E41-B634-5ED71705A3B7}"/>
              </a:ext>
            </a:extLst>
          </p:cNvPr>
          <p:cNvSpPr txBox="1"/>
          <p:nvPr/>
        </p:nvSpPr>
        <p:spPr>
          <a:xfrm>
            <a:off x="4140000" y="4767738"/>
            <a:ext cx="381836"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D</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3" name="TextBox 32">
            <a:extLst>
              <a:ext uri="{FF2B5EF4-FFF2-40B4-BE49-F238E27FC236}">
                <a16:creationId xmlns:a16="http://schemas.microsoft.com/office/drawing/2014/main" id="{C84D0A1C-C711-6348-9BF0-51192C3B8F59}"/>
              </a:ext>
            </a:extLst>
          </p:cNvPr>
          <p:cNvSpPr txBox="1"/>
          <p:nvPr/>
        </p:nvSpPr>
        <p:spPr>
          <a:xfrm>
            <a:off x="4140000" y="5195840"/>
            <a:ext cx="404278"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C</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4" name="TextBox 33">
            <a:extLst>
              <a:ext uri="{FF2B5EF4-FFF2-40B4-BE49-F238E27FC236}">
                <a16:creationId xmlns:a16="http://schemas.microsoft.com/office/drawing/2014/main" id="{3ACF198B-4361-4B4D-A317-C5F15ABEFC94}"/>
              </a:ext>
            </a:extLst>
          </p:cNvPr>
          <p:cNvSpPr txBox="1"/>
          <p:nvPr/>
        </p:nvSpPr>
        <p:spPr>
          <a:xfrm>
            <a:off x="4140000" y="5602843"/>
            <a:ext cx="348172"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B</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5" name="Table 14">
            <a:extLst>
              <a:ext uri="{FF2B5EF4-FFF2-40B4-BE49-F238E27FC236}">
                <a16:creationId xmlns:a16="http://schemas.microsoft.com/office/drawing/2014/main" id="{A010A63B-FBF6-974C-ABB2-BEFB9B62E7AC}"/>
              </a:ext>
            </a:extLst>
          </p:cNvPr>
          <p:cNvGraphicFramePr>
            <a:graphicFrameLocks noGrp="1"/>
          </p:cNvGraphicFramePr>
          <p:nvPr>
            <p:extLst>
              <p:ext uri="{D42A27DB-BD31-4B8C-83A1-F6EECF244321}">
                <p14:modId xmlns:p14="http://schemas.microsoft.com/office/powerpoint/2010/main" val="2069865"/>
              </p:ext>
            </p:extLst>
          </p:nvPr>
        </p:nvGraphicFramePr>
        <p:xfrm>
          <a:off x="6096000" y="1659374"/>
          <a:ext cx="5078484" cy="3509700"/>
        </p:xfrm>
        <a:graphic>
          <a:graphicData uri="http://schemas.openxmlformats.org/drawingml/2006/table">
            <a:tbl>
              <a:tblPr firstRow="1" bandRow="1">
                <a:tableStyleId>{5C22544A-7EE6-4342-B048-85BDC9FD1C3A}</a:tableStyleId>
              </a:tblPr>
              <a:tblGrid>
                <a:gridCol w="2539242">
                  <a:extLst>
                    <a:ext uri="{9D8B030D-6E8A-4147-A177-3AD203B41FA5}">
                      <a16:colId xmlns:a16="http://schemas.microsoft.com/office/drawing/2014/main" val="1065475146"/>
                    </a:ext>
                  </a:extLst>
                </a:gridCol>
                <a:gridCol w="2539242">
                  <a:extLst>
                    <a:ext uri="{9D8B030D-6E8A-4147-A177-3AD203B41FA5}">
                      <a16:colId xmlns:a16="http://schemas.microsoft.com/office/drawing/2014/main" val="3459490643"/>
                    </a:ext>
                  </a:extLst>
                </a:gridCol>
              </a:tblGrid>
              <a:tr h="4334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Question</a:t>
                      </a:r>
                      <a:endParaRPr lang="en-GB"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Answer</a:t>
                      </a:r>
                      <a:endParaRPr lang="en-GB"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7860541"/>
                  </a:ext>
                </a:extLst>
              </a:tr>
              <a:tr h="43946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10 (Physics only)</a:t>
                      </a:r>
                      <a:endParaRPr lang="en-GB"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8021254"/>
                  </a:ext>
                </a:extLst>
              </a:tr>
              <a:tr h="43946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11 (Physics only)</a:t>
                      </a:r>
                      <a:endParaRPr lang="en-GB"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6763981"/>
                  </a:ext>
                </a:extLst>
              </a:tr>
              <a:tr h="43946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12 (Physics only, HT)</a:t>
                      </a:r>
                      <a:endParaRPr lang="en-GB"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41308024"/>
                  </a:ext>
                </a:extLst>
              </a:tr>
              <a:tr h="43946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13 (Physics only, HT)</a:t>
                      </a:r>
                      <a:endParaRPr lang="en-GB"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43973681"/>
                  </a:ext>
                </a:extLst>
              </a:tr>
              <a:tr h="43946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14 (Physics only, HT)</a:t>
                      </a:r>
                      <a:endParaRPr lang="en-GB"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5831425"/>
                  </a:ext>
                </a:extLst>
              </a:tr>
              <a:tr h="43946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15 (Physics only, HT)</a:t>
                      </a:r>
                      <a:endParaRPr lang="en-GB"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80883335"/>
                  </a:ext>
                </a:extLst>
              </a:tr>
              <a:tr h="43946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16 (Physics only, HT)</a:t>
                      </a:r>
                      <a:endParaRPr lang="en-GB"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9050398"/>
                  </a:ext>
                </a:extLst>
              </a:tr>
            </a:tbl>
          </a:graphicData>
        </a:graphic>
      </p:graphicFrame>
      <p:sp>
        <p:nvSpPr>
          <p:cNvPr id="16" name="TextBox 15">
            <a:extLst>
              <a:ext uri="{FF2B5EF4-FFF2-40B4-BE49-F238E27FC236}">
                <a16:creationId xmlns:a16="http://schemas.microsoft.com/office/drawing/2014/main" id="{A9761EB4-F298-074C-9145-59DEDBC13C81}"/>
              </a:ext>
            </a:extLst>
          </p:cNvPr>
          <p:cNvSpPr txBox="1"/>
          <p:nvPr/>
        </p:nvSpPr>
        <p:spPr>
          <a:xfrm>
            <a:off x="9677200" y="2073047"/>
            <a:ext cx="393056"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A</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E5E8EF4D-1515-2C49-B6AC-0E4F17C40336}"/>
              </a:ext>
            </a:extLst>
          </p:cNvPr>
          <p:cNvSpPr txBox="1"/>
          <p:nvPr/>
        </p:nvSpPr>
        <p:spPr>
          <a:xfrm>
            <a:off x="9665978" y="2541854"/>
            <a:ext cx="404278"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C</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F45DE8CB-12B8-ED47-9C85-0188D74ACFD3}"/>
              </a:ext>
            </a:extLst>
          </p:cNvPr>
          <p:cNvSpPr txBox="1"/>
          <p:nvPr/>
        </p:nvSpPr>
        <p:spPr>
          <a:xfrm>
            <a:off x="9677200" y="2998113"/>
            <a:ext cx="404278"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C</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9" name="TextBox 18">
            <a:extLst>
              <a:ext uri="{FF2B5EF4-FFF2-40B4-BE49-F238E27FC236}">
                <a16:creationId xmlns:a16="http://schemas.microsoft.com/office/drawing/2014/main" id="{95A2AB63-2361-A14E-A4FC-B4B41A495239}"/>
              </a:ext>
            </a:extLst>
          </p:cNvPr>
          <p:cNvSpPr txBox="1"/>
          <p:nvPr/>
        </p:nvSpPr>
        <p:spPr>
          <a:xfrm>
            <a:off x="9708771" y="3429956"/>
            <a:ext cx="348172"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B</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Box 20">
            <a:extLst>
              <a:ext uri="{FF2B5EF4-FFF2-40B4-BE49-F238E27FC236}">
                <a16:creationId xmlns:a16="http://schemas.microsoft.com/office/drawing/2014/main" id="{77AFF039-AE93-794A-B817-CFD967761F9D}"/>
              </a:ext>
            </a:extLst>
          </p:cNvPr>
          <p:cNvSpPr txBox="1"/>
          <p:nvPr/>
        </p:nvSpPr>
        <p:spPr>
          <a:xfrm>
            <a:off x="9712841" y="3884629"/>
            <a:ext cx="393056"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A</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2F2740A4-CB0A-9F04-01A3-46A211C16FA8}"/>
              </a:ext>
            </a:extLst>
          </p:cNvPr>
          <p:cNvSpPr txBox="1"/>
          <p:nvPr/>
        </p:nvSpPr>
        <p:spPr>
          <a:xfrm>
            <a:off x="9709965" y="4330327"/>
            <a:ext cx="348172"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B</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586A8784-0CA1-C5CE-E1B3-269DBA26626A}"/>
              </a:ext>
            </a:extLst>
          </p:cNvPr>
          <p:cNvSpPr txBox="1"/>
          <p:nvPr/>
        </p:nvSpPr>
        <p:spPr>
          <a:xfrm>
            <a:off x="9692713" y="4761648"/>
            <a:ext cx="393056"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A</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0945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p:bldP spid="28" grpId="0"/>
      <p:bldP spid="29" grpId="0"/>
      <p:bldP spid="30" grpId="0"/>
      <p:bldP spid="31" grpId="0"/>
      <p:bldP spid="32" grpId="0"/>
      <p:bldP spid="33" grpId="0"/>
      <p:bldP spid="34" grpId="0"/>
      <p:bldP spid="16" grpId="0"/>
      <p:bldP spid="17" grpId="0"/>
      <p:bldP spid="18" grpId="0"/>
      <p:bldP spid="19" grpId="0"/>
      <p:bldP spid="21" grpId="0"/>
      <p:bldP spid="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D45BC-6919-504F-B25A-383CFF62F843}"/>
              </a:ext>
            </a:extLst>
          </p:cNvPr>
          <p:cNvSpPr>
            <a:spLocks noGrp="1"/>
          </p:cNvSpPr>
          <p:nvPr>
            <p:ph type="title"/>
          </p:nvPr>
        </p:nvSpPr>
        <p:spPr/>
        <p:txBody>
          <a:bodyPr>
            <a:normAutofit/>
          </a:bodyPr>
          <a:lstStyle/>
          <a:p>
            <a:r>
              <a:rPr lang="en-GB" dirty="0">
                <a:latin typeface="Century Gothic" panose="020B0502020202020204" pitchFamily="34" charset="0"/>
              </a:rPr>
              <a:t>Answers</a:t>
            </a:r>
            <a:endParaRPr lang="en-US" dirty="0"/>
          </a:p>
        </p:txBody>
      </p:sp>
      <p:pic>
        <p:nvPicPr>
          <p:cNvPr id="23" name="Picture 22">
            <a:extLst>
              <a:ext uri="{FF2B5EF4-FFF2-40B4-BE49-F238E27FC236}">
                <a16:creationId xmlns:a16="http://schemas.microsoft.com/office/drawing/2014/main" id="{51D0101A-2EE7-43CC-A035-2F0B89062CF0}"/>
              </a:ext>
            </a:extLst>
          </p:cNvPr>
          <p:cNvPicPr>
            <a:picLocks noChangeAspect="1"/>
          </p:cNvPicPr>
          <p:nvPr/>
        </p:nvPicPr>
        <p:blipFill>
          <a:blip r:embed="rId3"/>
          <a:stretch>
            <a:fillRect/>
          </a:stretch>
        </p:blipFill>
        <p:spPr>
          <a:xfrm>
            <a:off x="11637486" y="719999"/>
            <a:ext cx="559841" cy="5704326"/>
          </a:xfrm>
          <a:prstGeom prst="rect">
            <a:avLst/>
          </a:prstGeom>
        </p:spPr>
      </p:pic>
      <p:sp>
        <p:nvSpPr>
          <p:cNvPr id="4" name="Google Shape;94;p1">
            <a:extLst>
              <a:ext uri="{FF2B5EF4-FFF2-40B4-BE49-F238E27FC236}">
                <a16:creationId xmlns:a16="http://schemas.microsoft.com/office/drawing/2014/main" id="{19CCC71D-02C5-4E41-93BA-2580129F1A1B}"/>
              </a:ext>
            </a:extLst>
          </p:cNvPr>
          <p:cNvSpPr txBox="1"/>
          <p:nvPr/>
        </p:nvSpPr>
        <p:spPr>
          <a:xfrm>
            <a:off x="556933" y="772016"/>
            <a:ext cx="8865174" cy="1631216"/>
          </a:xfrm>
          <a:prstGeom prst="rect">
            <a:avLst/>
          </a:prstGeom>
          <a:noFill/>
          <a:ln>
            <a:noFill/>
          </a:ln>
        </p:spPr>
        <p:txBody>
          <a:bodyPr spcFirstLastPara="1" wrap="square" lIns="0" tIns="0" rIns="0" bIns="0" anchor="t" anchorCtr="0">
            <a:spAutoFit/>
          </a:bodyPr>
          <a:lstStyle/>
          <a:p>
            <a:pPr>
              <a:spcBef>
                <a:spcPts val="200"/>
              </a:spcBef>
              <a:spcAft>
                <a:spcPts val="200"/>
              </a:spcAft>
              <a:tabLst>
                <a:tab pos="2078355" algn="l"/>
              </a:tabLst>
            </a:pPr>
            <a:r>
              <a:rPr lang="en-GB" sz="2400" b="1" dirty="0">
                <a:solidFill>
                  <a:schemeClr val="accent1"/>
                </a:solidFill>
                <a:effectLst/>
                <a:latin typeface="Century Gothic" panose="020B0502020202020204" pitchFamily="34" charset="0"/>
                <a:ea typeface="Times New Roman" panose="02020603050405020304" pitchFamily="18" charset="0"/>
                <a:cs typeface="Arial" panose="020B0604020202020204" pitchFamily="34" charset="0"/>
              </a:rPr>
              <a:t>1. </a:t>
            </a:r>
          </a:p>
          <a:p>
            <a:pPr>
              <a:spcBef>
                <a:spcPts val="200"/>
              </a:spcBef>
              <a:spcAft>
                <a:spcPts val="200"/>
              </a:spcAft>
              <a:tabLst>
                <a:tab pos="2078355" algn="l"/>
              </a:tabLst>
            </a:pPr>
            <a:r>
              <a:rPr lang="en-GB" sz="2400" b="1" dirty="0">
                <a:solidFill>
                  <a:schemeClr val="accent1"/>
                </a:solidFill>
                <a:effectLst/>
                <a:latin typeface="Century Gothic" panose="020B0502020202020204" pitchFamily="34" charset="0"/>
                <a:ea typeface="Times New Roman" panose="02020603050405020304" pitchFamily="18" charset="0"/>
                <a:cs typeface="Arial" panose="020B0604020202020204" pitchFamily="34" charset="0"/>
              </a:rPr>
              <a:t>Density = mass / volume     [1]</a:t>
            </a:r>
          </a:p>
          <a:p>
            <a:pPr>
              <a:spcBef>
                <a:spcPts val="200"/>
              </a:spcBef>
              <a:spcAft>
                <a:spcPts val="200"/>
              </a:spcAft>
              <a:tabLst>
                <a:tab pos="2078355" algn="l"/>
              </a:tabLst>
            </a:pPr>
            <a:r>
              <a:rPr lang="en-GB" sz="2400" b="1" dirty="0">
                <a:solidFill>
                  <a:schemeClr val="accent1"/>
                </a:solidFill>
                <a:effectLst/>
                <a:latin typeface="Century Gothic" panose="020B0502020202020204" pitchFamily="34" charset="0"/>
                <a:ea typeface="Times New Roman" panose="02020603050405020304" pitchFamily="18" charset="0"/>
                <a:cs typeface="Arial" panose="020B0604020202020204" pitchFamily="34" charset="0"/>
              </a:rPr>
              <a:t>Density = 18 / 45 [1]</a:t>
            </a:r>
          </a:p>
          <a:p>
            <a:r>
              <a:rPr lang="en-GB" sz="2400" b="1"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Density = 0.4 g/cm</a:t>
            </a:r>
            <a:r>
              <a:rPr lang="en-GB" sz="2400" b="1" baseline="30000"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3  </a:t>
            </a:r>
            <a:r>
              <a:rPr lang="en-GB" sz="2400" b="1"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[1]</a:t>
            </a:r>
            <a:r>
              <a:rPr lang="en-GB" sz="2400" b="1" dirty="0">
                <a:solidFill>
                  <a:schemeClr val="accent1"/>
                </a:solidFill>
                <a:effectLst/>
                <a:latin typeface="Century Gothic" panose="020B0502020202020204" pitchFamily="34" charset="0"/>
              </a:rPr>
              <a:t> </a:t>
            </a:r>
            <a:endParaRPr lang="en-GB" sz="2400" b="1" dirty="0">
              <a:solidFill>
                <a:schemeClr val="accent1"/>
              </a:solidFill>
              <a:latin typeface="Century Gothic" panose="020B0502020202020204" pitchFamily="34" charset="0"/>
            </a:endParaRPr>
          </a:p>
        </p:txBody>
      </p:sp>
      <p:sp>
        <p:nvSpPr>
          <p:cNvPr id="3" name="Rectangle 2">
            <a:extLst>
              <a:ext uri="{FF2B5EF4-FFF2-40B4-BE49-F238E27FC236}">
                <a16:creationId xmlns:a16="http://schemas.microsoft.com/office/drawing/2014/main" id="{BACCB539-32CD-3747-9CD1-2B7A1CCDAACD}"/>
              </a:ext>
            </a:extLst>
          </p:cNvPr>
          <p:cNvSpPr/>
          <p:nvPr/>
        </p:nvSpPr>
        <p:spPr>
          <a:xfrm>
            <a:off x="471947" y="2636331"/>
            <a:ext cx="10518106" cy="4221669"/>
          </a:xfrm>
          <a:prstGeom prst="rect">
            <a:avLst/>
          </a:prstGeom>
        </p:spPr>
        <p:txBody>
          <a:bodyPr wrap="square">
            <a:spAutoFit/>
          </a:bodyPr>
          <a:lstStyle/>
          <a:p>
            <a:r>
              <a:rPr lang="en-GB" sz="2400" b="1" dirty="0">
                <a:solidFill>
                  <a:schemeClr val="accent1"/>
                </a:solidFill>
                <a:latin typeface="Century Gothic" panose="020B0502020202020204" pitchFamily="34" charset="0"/>
              </a:rPr>
              <a:t>2. </a:t>
            </a:r>
          </a:p>
          <a:p>
            <a:pPr marL="342900" lvl="0" indent="-342900">
              <a:spcBef>
                <a:spcPts val="200"/>
              </a:spcBef>
              <a:spcAft>
                <a:spcPts val="200"/>
              </a:spcAft>
              <a:buFont typeface="Symbol" pitchFamily="2" charset="2"/>
              <a:buChar char=""/>
              <a:tabLst>
                <a:tab pos="2078355" algn="l"/>
              </a:tabLst>
            </a:pPr>
            <a:r>
              <a:rPr lang="en-GB" sz="2400" b="1" dirty="0">
                <a:solidFill>
                  <a:schemeClr val="accent1"/>
                </a:solidFill>
                <a:effectLst/>
                <a:latin typeface="Century Gothic" panose="020B0502020202020204" pitchFamily="34" charset="0"/>
                <a:ea typeface="Times New Roman" panose="02020603050405020304" pitchFamily="18" charset="0"/>
                <a:cs typeface="Arial" panose="020B0604020202020204" pitchFamily="34" charset="0"/>
              </a:rPr>
              <a:t>Measure the mass of the car</a:t>
            </a:r>
            <a:endParaRPr lang="en-GB" sz="2400" dirty="0">
              <a:solidFill>
                <a:schemeClr val="accent1"/>
              </a:solidFill>
              <a:effectLst/>
              <a:latin typeface="Century Gothic" panose="020B0502020202020204" pitchFamily="34" charset="0"/>
              <a:ea typeface="Times New Roman" panose="02020603050405020304" pitchFamily="18" charset="0"/>
              <a:cs typeface="Arial" panose="020B0604020202020204" pitchFamily="34" charset="0"/>
            </a:endParaRPr>
          </a:p>
          <a:p>
            <a:pPr marL="342900" lvl="0" indent="-342900">
              <a:spcBef>
                <a:spcPts val="200"/>
              </a:spcBef>
              <a:spcAft>
                <a:spcPts val="200"/>
              </a:spcAft>
              <a:buFont typeface="Symbol" pitchFamily="2" charset="2"/>
              <a:buChar char=""/>
              <a:tabLst>
                <a:tab pos="2078355" algn="l"/>
              </a:tabLst>
            </a:pPr>
            <a:r>
              <a:rPr lang="en-GB" sz="2400" dirty="0">
                <a:solidFill>
                  <a:schemeClr val="accent1"/>
                </a:solidFill>
                <a:effectLst/>
                <a:latin typeface="Century Gothic" panose="020B0502020202020204" pitchFamily="34" charset="0"/>
                <a:ea typeface="Times New Roman" panose="02020603050405020304" pitchFamily="18" charset="0"/>
                <a:cs typeface="Arial" panose="020B0604020202020204" pitchFamily="34" charset="0"/>
              </a:rPr>
              <a:t>in grams/kg</a:t>
            </a:r>
          </a:p>
          <a:p>
            <a:pPr marL="342900" lvl="0" indent="-342900">
              <a:spcBef>
                <a:spcPts val="200"/>
              </a:spcBef>
              <a:spcAft>
                <a:spcPts val="200"/>
              </a:spcAft>
              <a:buFont typeface="Symbol" pitchFamily="2" charset="2"/>
              <a:buChar char=""/>
              <a:tabLst>
                <a:tab pos="2078355" algn="l"/>
              </a:tabLst>
            </a:pPr>
            <a:r>
              <a:rPr lang="en-GB" sz="2400" dirty="0">
                <a:solidFill>
                  <a:schemeClr val="accent1"/>
                </a:solidFill>
                <a:effectLst/>
                <a:latin typeface="Century Gothic" panose="020B0502020202020204" pitchFamily="34" charset="0"/>
                <a:ea typeface="Times New Roman" panose="02020603050405020304" pitchFamily="18" charset="0"/>
                <a:cs typeface="Arial" panose="020B0604020202020204" pitchFamily="34" charset="0"/>
              </a:rPr>
              <a:t>Using a (mass) balance (allow scales)</a:t>
            </a:r>
          </a:p>
          <a:p>
            <a:pPr marL="342900" lvl="0" indent="-342900">
              <a:spcBef>
                <a:spcPts val="200"/>
              </a:spcBef>
              <a:spcAft>
                <a:spcPts val="200"/>
              </a:spcAft>
              <a:buFont typeface="Symbol" pitchFamily="2" charset="2"/>
              <a:buChar char=""/>
              <a:tabLst>
                <a:tab pos="2078355" algn="l"/>
              </a:tabLst>
            </a:pPr>
            <a:r>
              <a:rPr lang="en-GB" sz="2400" b="1" dirty="0">
                <a:solidFill>
                  <a:schemeClr val="accent1"/>
                </a:solidFill>
                <a:effectLst/>
                <a:latin typeface="Century Gothic" panose="020B0502020202020204" pitchFamily="34" charset="0"/>
                <a:ea typeface="Times New Roman" panose="02020603050405020304" pitchFamily="18" charset="0"/>
                <a:cs typeface="Arial" panose="020B0604020202020204" pitchFamily="34" charset="0"/>
              </a:rPr>
              <a:t>Measure the volume of the car</a:t>
            </a:r>
            <a:endParaRPr lang="en-GB" sz="2400" dirty="0">
              <a:solidFill>
                <a:schemeClr val="accent1"/>
              </a:solidFill>
              <a:effectLst/>
              <a:latin typeface="Century Gothic" panose="020B0502020202020204" pitchFamily="34" charset="0"/>
              <a:ea typeface="Times New Roman" panose="02020603050405020304" pitchFamily="18" charset="0"/>
              <a:cs typeface="Arial" panose="020B0604020202020204" pitchFamily="34" charset="0"/>
            </a:endParaRPr>
          </a:p>
          <a:p>
            <a:pPr marL="342900" lvl="0" indent="-342900">
              <a:spcBef>
                <a:spcPts val="200"/>
              </a:spcBef>
              <a:spcAft>
                <a:spcPts val="200"/>
              </a:spcAft>
              <a:buFont typeface="Symbol" pitchFamily="2" charset="2"/>
              <a:buChar char=""/>
              <a:tabLst>
                <a:tab pos="2078355" algn="l"/>
              </a:tabLst>
            </a:pPr>
            <a:r>
              <a:rPr lang="en-GB" sz="2400" dirty="0">
                <a:solidFill>
                  <a:schemeClr val="accent1"/>
                </a:solidFill>
                <a:effectLst/>
                <a:latin typeface="Century Gothic" panose="020B0502020202020204" pitchFamily="34" charset="0"/>
                <a:ea typeface="Times New Roman" panose="02020603050405020304" pitchFamily="18" charset="0"/>
                <a:cs typeface="Arial" panose="020B0604020202020204" pitchFamily="34" charset="0"/>
              </a:rPr>
              <a:t>Using a displacement/Eureka can</a:t>
            </a:r>
          </a:p>
          <a:p>
            <a:pPr marL="342900" lvl="0" indent="-342900">
              <a:spcBef>
                <a:spcPts val="200"/>
              </a:spcBef>
              <a:spcAft>
                <a:spcPts val="200"/>
              </a:spcAft>
              <a:buFont typeface="Symbol" pitchFamily="2" charset="2"/>
              <a:buChar char=""/>
              <a:tabLst>
                <a:tab pos="2078355" algn="l"/>
              </a:tabLst>
            </a:pPr>
            <a:r>
              <a:rPr lang="en-GB" sz="2400" b="1" dirty="0">
                <a:solidFill>
                  <a:schemeClr val="accent1"/>
                </a:solidFill>
                <a:effectLst/>
                <a:latin typeface="Century Gothic" panose="020B0502020202020204" pitchFamily="34" charset="0"/>
                <a:ea typeface="Times New Roman" panose="02020603050405020304" pitchFamily="18" charset="0"/>
                <a:cs typeface="Arial" panose="020B0604020202020204" pitchFamily="34" charset="0"/>
              </a:rPr>
              <a:t>By determining the volume of water displaced</a:t>
            </a:r>
            <a:endParaRPr lang="en-GB" sz="2400" dirty="0">
              <a:solidFill>
                <a:schemeClr val="accent1"/>
              </a:solidFill>
              <a:effectLst/>
              <a:latin typeface="Century Gothic" panose="020B0502020202020204" pitchFamily="34" charset="0"/>
              <a:ea typeface="Times New Roman" panose="02020603050405020304" pitchFamily="18" charset="0"/>
              <a:cs typeface="Arial" panose="020B0604020202020204" pitchFamily="34" charset="0"/>
            </a:endParaRPr>
          </a:p>
          <a:p>
            <a:pPr marL="342900" lvl="0" indent="-342900">
              <a:spcBef>
                <a:spcPts val="200"/>
              </a:spcBef>
              <a:spcAft>
                <a:spcPts val="200"/>
              </a:spcAft>
              <a:buFont typeface="Symbol" pitchFamily="2" charset="2"/>
              <a:buChar char=""/>
              <a:tabLst>
                <a:tab pos="2078355" algn="l"/>
              </a:tabLst>
            </a:pPr>
            <a:r>
              <a:rPr lang="en-GB" sz="2400" dirty="0">
                <a:solidFill>
                  <a:schemeClr val="accent1"/>
                </a:solidFill>
                <a:effectLst/>
                <a:latin typeface="Century Gothic" panose="020B0502020202020204" pitchFamily="34" charset="0"/>
                <a:ea typeface="Times New Roman" panose="02020603050405020304" pitchFamily="18" charset="0"/>
                <a:cs typeface="Arial" panose="020B0604020202020204" pitchFamily="34" charset="0"/>
              </a:rPr>
              <a:t>in mL/cm</a:t>
            </a:r>
            <a:r>
              <a:rPr lang="en-GB" sz="2400" baseline="30000" dirty="0">
                <a:solidFill>
                  <a:schemeClr val="accent1"/>
                </a:solidFill>
                <a:effectLst/>
                <a:latin typeface="Century Gothic" panose="020B0502020202020204" pitchFamily="34" charset="0"/>
                <a:ea typeface="Times New Roman" panose="02020603050405020304" pitchFamily="18" charset="0"/>
                <a:cs typeface="Arial" panose="020B0604020202020204" pitchFamily="34" charset="0"/>
              </a:rPr>
              <a:t>3</a:t>
            </a:r>
            <a:r>
              <a:rPr lang="en-GB" sz="2400" dirty="0">
                <a:solidFill>
                  <a:schemeClr val="accent1"/>
                </a:solidFill>
                <a:effectLst/>
                <a:latin typeface="Century Gothic" panose="020B0502020202020204" pitchFamily="34" charset="0"/>
                <a:ea typeface="Times New Roman" panose="02020603050405020304" pitchFamily="18" charset="0"/>
                <a:cs typeface="Arial" panose="020B0604020202020204" pitchFamily="34" charset="0"/>
              </a:rPr>
              <a:t>/L</a:t>
            </a:r>
          </a:p>
          <a:p>
            <a:pPr marL="342900" lvl="0" indent="-342900">
              <a:spcBef>
                <a:spcPts val="200"/>
              </a:spcBef>
              <a:spcAft>
                <a:spcPts val="200"/>
              </a:spcAft>
              <a:buFont typeface="Symbol" pitchFamily="2" charset="2"/>
              <a:buChar char=""/>
              <a:tabLst>
                <a:tab pos="2078355" algn="l"/>
              </a:tabLst>
            </a:pPr>
            <a:r>
              <a:rPr lang="en-GB" sz="2400" b="1" dirty="0">
                <a:solidFill>
                  <a:schemeClr val="accent1"/>
                </a:solidFill>
                <a:effectLst/>
                <a:latin typeface="Century Gothic" panose="020B0502020202020204" pitchFamily="34" charset="0"/>
                <a:ea typeface="Times New Roman" panose="02020603050405020304" pitchFamily="18" charset="0"/>
                <a:cs typeface="Arial" panose="020B0604020202020204" pitchFamily="34" charset="0"/>
              </a:rPr>
              <a:t>Determine density using mass/volume</a:t>
            </a:r>
            <a:endParaRPr lang="en-GB" sz="2400" b="1" dirty="0">
              <a:solidFill>
                <a:schemeClr val="accent1"/>
              </a:solidFill>
              <a:latin typeface="Century Gothic" panose="020B0502020202020204" pitchFamily="34" charset="0"/>
              <a:ea typeface="Times New Roman" panose="02020603050405020304" pitchFamily="18" charset="0"/>
              <a:cs typeface="Arial" panose="020B0604020202020204" pitchFamily="34" charset="0"/>
            </a:endParaRPr>
          </a:p>
          <a:p>
            <a:pPr marL="342900" lvl="0" indent="-342900">
              <a:spcBef>
                <a:spcPts val="200"/>
              </a:spcBef>
              <a:spcAft>
                <a:spcPts val="200"/>
              </a:spcAft>
              <a:buFont typeface="Symbol" pitchFamily="2" charset="2"/>
              <a:buChar char=""/>
              <a:tabLst>
                <a:tab pos="2078355" algn="l"/>
              </a:tabLst>
            </a:pPr>
            <a:r>
              <a:rPr lang="en-GB" sz="2400"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in g/cm</a:t>
            </a:r>
            <a:r>
              <a:rPr lang="en-GB" sz="2400" baseline="30000"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3</a:t>
            </a:r>
            <a:r>
              <a:rPr lang="en-GB" sz="2400"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 kg/m</a:t>
            </a:r>
            <a:r>
              <a:rPr lang="en-GB" sz="2400" baseline="30000"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3 </a:t>
            </a:r>
            <a:r>
              <a:rPr lang="en-GB" sz="2400"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or other correct combination of units</a:t>
            </a:r>
            <a:r>
              <a:rPr lang="en-GB" sz="2400" dirty="0">
                <a:solidFill>
                  <a:schemeClr val="accent1"/>
                </a:solidFill>
                <a:effectLst/>
                <a:latin typeface="Century Gothic" panose="020B0502020202020204" pitchFamily="34" charset="0"/>
              </a:rPr>
              <a:t> </a:t>
            </a:r>
            <a:endParaRPr lang="en-GB" sz="2400" b="1"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476581602"/>
      </p:ext>
    </p:extLst>
  </p:cSld>
  <p:clrMapOvr>
    <a:masterClrMapping/>
  </p:clrMapOvr>
</p:sld>
</file>

<file path=ppt/theme/theme1.xml><?xml version="1.0" encoding="utf-8"?>
<a:theme xmlns:a="http://schemas.openxmlformats.org/drawingml/2006/main" name="2_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6" ma:contentTypeDescription="Create a new document." ma:contentTypeScope="" ma:versionID="90f0e2ee7acdd9084eb9de86b8c6177b">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b37f1f02d845b2ba48e055fd014f1df0"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A2B7F290-9E38-4322-AAF2-28B7F14251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5CE95B1-CCAD-4750-8F05-1DA9DDC39C97}">
  <ds:schemaRefs>
    <ds:schemaRef ds:uri="http://schemas.microsoft.com/sharepoint/v3/contenttype/forms"/>
  </ds:schemaRefs>
</ds:datastoreItem>
</file>

<file path=customXml/itemProps3.xml><?xml version="1.0" encoding="utf-8"?>
<ds:datastoreItem xmlns:ds="http://schemas.openxmlformats.org/officeDocument/2006/customXml" ds:itemID="{F8DF14CD-FE4E-4B91-BA7F-219603BF8673}">
  <ds:schemaRefs>
    <ds:schemaRef ds:uri="http://purl.org/dc/dcmitype/"/>
    <ds:schemaRef ds:uri="http://schemas.openxmlformats.org/package/2006/metadata/core-properties"/>
    <ds:schemaRef ds:uri="http://purl.org/dc/elements/1.1/"/>
    <ds:schemaRef ds:uri="http://schemas.microsoft.com/office/infopath/2007/PartnerControls"/>
    <ds:schemaRef ds:uri="http://schemas.microsoft.com/office/2006/metadata/properties"/>
    <ds:schemaRef ds:uri="http://schemas.microsoft.com/office/2006/documentManagement/types"/>
    <ds:schemaRef ds:uri="http://www.w3.org/XML/1998/namespace"/>
    <ds:schemaRef ds:uri="http://purl.org/dc/terms/"/>
    <ds:schemaRef ds:uri="e7f29ac3-c74a-46a7-9e80-ec6458dc319f"/>
    <ds:schemaRef ds:uri="9dd66dd2-dc2f-4e10-8286-f1da66314693"/>
  </ds:schemaRefs>
</ds:datastoreItem>
</file>

<file path=docProps/app.xml><?xml version="1.0" encoding="utf-8"?>
<Properties xmlns="http://schemas.openxmlformats.org/officeDocument/2006/extended-properties" xmlns:vt="http://schemas.openxmlformats.org/officeDocument/2006/docPropsVTypes">
  <Template>P1.3.2 - Energy Stores</Template>
  <TotalTime>886</TotalTime>
  <Words>1443</Words>
  <Application>Microsoft Macintosh PowerPoint</Application>
  <PresentationFormat>Widescreen</PresentationFormat>
  <Paragraphs>208</Paragraphs>
  <Slides>13</Slides>
  <Notes>12</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Wingdings</vt:lpstr>
      <vt:lpstr>Verdana</vt:lpstr>
      <vt:lpstr>Symbol</vt:lpstr>
      <vt:lpstr>Arial</vt:lpstr>
      <vt:lpstr>Century Gothic</vt:lpstr>
      <vt:lpstr>Georgia</vt:lpstr>
      <vt:lpstr>Calibri</vt:lpstr>
      <vt:lpstr>2_B2.2.11 Feedback lesson</vt:lpstr>
      <vt:lpstr>Making this resource work for you</vt:lpstr>
      <vt:lpstr>PowerPoint Presentation</vt:lpstr>
      <vt:lpstr>PowerPoint Presentation</vt:lpstr>
      <vt:lpstr>P4.1.7</vt:lpstr>
      <vt:lpstr>PowerPoint Presentation</vt:lpstr>
      <vt:lpstr>This is the fix-it portion of the lesson</vt:lpstr>
      <vt:lpstr>The Big Idea: Energy is Conserved</vt:lpstr>
      <vt:lpstr>Answers</vt:lpstr>
      <vt:lpstr>Answers</vt:lpstr>
      <vt:lpstr>Answers</vt:lpstr>
      <vt:lpstr>Answers: Physics</vt:lpstr>
      <vt:lpstr>Complete your fix it task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132</cp:revision>
  <dcterms:created xsi:type="dcterms:W3CDTF">2019-03-21T11:24:14Z</dcterms:created>
  <dcterms:modified xsi:type="dcterms:W3CDTF">2023-06-27T14:18:10Z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MediaServiceImageTags">
    <vt:lpwstr/>
  </property>
</Properties>
</file>